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1" r:id="rId1"/>
  </p:sldMasterIdLst>
  <p:notesMasterIdLst>
    <p:notesMasterId r:id="rId11"/>
  </p:notesMasterIdLst>
  <p:handoutMasterIdLst>
    <p:handoutMasterId r:id="rId12"/>
  </p:handoutMasterIdLst>
  <p:sldIdLst>
    <p:sldId id="256" r:id="rId2"/>
    <p:sldId id="257" r:id="rId3"/>
    <p:sldId id="258" r:id="rId4"/>
    <p:sldId id="259" r:id="rId5"/>
    <p:sldId id="266" r:id="rId6"/>
    <p:sldId id="260" r:id="rId7"/>
    <p:sldId id="262" r:id="rId8"/>
    <p:sldId id="264" r:id="rId9"/>
    <p:sldId id="265" r:id="rId10"/>
  </p:sldIdLst>
  <p:sldSz cx="9144000" cy="6858000" type="screen4x3"/>
  <p:notesSz cx="6858000" cy="9737725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008000"/>
    <a:srgbClr val="00CC66"/>
    <a:srgbClr val="FFCCCC"/>
    <a:srgbClr val="FF0066"/>
    <a:srgbClr val="CCFFFF"/>
    <a:srgbClr val="FFCC66"/>
    <a:srgbClr val="FF3300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SorterView">
  <p:normalViewPr showOutlineIcons="0">
    <p:restoredLeft sz="34587" autoAdjust="0"/>
    <p:restoredTop sz="86395" autoAdjust="0"/>
  </p:normalViewPr>
  <p:slideViewPr>
    <p:cSldViewPr>
      <p:cViewPr varScale="1">
        <p:scale>
          <a:sx n="99" d="100"/>
          <a:sy n="99" d="100"/>
        </p:scale>
        <p:origin x="318" y="90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0"/>
    </p:cViewPr>
    <p:sldLst>
      <p:sld r:id="rId1" collapse="1"/>
    </p:sldLst>
  </p:outlin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66" d="100"/>
        <a:sy n="66" d="100"/>
      </p:scale>
      <p:origin x="0" y="0"/>
    </p:cViewPr>
  </p:sorter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presProps" Target="presProp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handoutMaster" Target="handoutMasters/handoutMaster1.xml"/><Relationship Id="rId2" Type="http://schemas.openxmlformats.org/officeDocument/2006/relationships/slide" Target="slides/slide1.xml"/><Relationship Id="rId16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notesMaster" Target="notesMasters/notesMaster1.xml"/><Relationship Id="rId5" Type="http://schemas.openxmlformats.org/officeDocument/2006/relationships/slide" Target="slides/slide4.xml"/><Relationship Id="rId15" Type="http://schemas.openxmlformats.org/officeDocument/2006/relationships/theme" Target="theme/theme1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viewProps" Target="viewProps.xml"/></Relationships>
</file>

<file path=ppt/_rels/viewProps.xml.rels><?xml version="1.0" encoding="UTF-8" standalone="yes"?>
<Relationships xmlns="http://schemas.openxmlformats.org/package/2006/relationships"><Relationship Id="rId1" Type="http://schemas.openxmlformats.org/officeDocument/2006/relationships/slide" Target="slides/slide2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578" name="Rectangle 2"/>
          <p:cNvSpPr>
            <a:spLocks noGrp="1" noChangeArrowheads="1"/>
          </p:cNvSpPr>
          <p:nvPr>
            <p:ph type="hdr" sz="quarter"/>
          </p:nvPr>
        </p:nvSpPr>
        <p:spPr bwMode="auto">
          <a:xfrm>
            <a:off x="0" y="0"/>
            <a:ext cx="2971800" cy="4857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 sz="1200" smtClean="0"/>
            </a:lvl1pPr>
          </a:lstStyle>
          <a:p>
            <a:pPr>
              <a:defRPr/>
            </a:pPr>
            <a:endParaRPr lang="sk-SK"/>
          </a:p>
        </p:txBody>
      </p:sp>
      <p:sp>
        <p:nvSpPr>
          <p:cNvPr id="24579" name="Rectangle 3"/>
          <p:cNvSpPr>
            <a:spLocks noGrp="1" noChangeArrowheads="1"/>
          </p:cNvSpPr>
          <p:nvPr>
            <p:ph type="dt" sz="quarter" idx="1"/>
          </p:nvPr>
        </p:nvSpPr>
        <p:spPr bwMode="auto">
          <a:xfrm>
            <a:off x="3884613" y="0"/>
            <a:ext cx="2971800" cy="4857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200" smtClean="0"/>
            </a:lvl1pPr>
          </a:lstStyle>
          <a:p>
            <a:pPr>
              <a:defRPr/>
            </a:pPr>
            <a:endParaRPr lang="sk-SK"/>
          </a:p>
        </p:txBody>
      </p:sp>
      <p:sp>
        <p:nvSpPr>
          <p:cNvPr id="24580" name="Rectangle 4"/>
          <p:cNvSpPr>
            <a:spLocks noGrp="1" noChangeArrowheads="1"/>
          </p:cNvSpPr>
          <p:nvPr>
            <p:ph type="ftr" sz="quarter" idx="2"/>
          </p:nvPr>
        </p:nvSpPr>
        <p:spPr bwMode="auto">
          <a:xfrm>
            <a:off x="0" y="9250363"/>
            <a:ext cx="2971800" cy="4857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>
              <a:defRPr sz="1200" smtClean="0"/>
            </a:lvl1pPr>
          </a:lstStyle>
          <a:p>
            <a:pPr>
              <a:defRPr/>
            </a:pPr>
            <a:endParaRPr lang="sk-SK"/>
          </a:p>
        </p:txBody>
      </p:sp>
      <p:sp>
        <p:nvSpPr>
          <p:cNvPr id="24581" name="Rectangle 5"/>
          <p:cNvSpPr>
            <a:spLocks noGrp="1" noChangeArrowheads="1"/>
          </p:cNvSpPr>
          <p:nvPr>
            <p:ph type="sldNum" sz="quarter" idx="3"/>
          </p:nvPr>
        </p:nvSpPr>
        <p:spPr bwMode="auto">
          <a:xfrm>
            <a:off x="3884613" y="9250363"/>
            <a:ext cx="2971800" cy="4857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algn="r">
              <a:defRPr sz="1200" smtClean="0"/>
            </a:lvl1pPr>
          </a:lstStyle>
          <a:p>
            <a:pPr>
              <a:defRPr/>
            </a:pPr>
            <a:fld id="{514ED474-DEDF-4355-B5AF-2DD221F8A96B}" type="slidenum">
              <a:rPr lang="sk-SK"/>
              <a:pPr>
                <a:defRPr/>
              </a:pPr>
              <a:t>‹#›</a:t>
            </a:fld>
            <a:endParaRPr lang="sk-SK"/>
          </a:p>
        </p:txBody>
      </p:sp>
    </p:spTree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338" name="Rectangle 2"/>
          <p:cNvSpPr>
            <a:spLocks noGrp="1" noChangeArrowheads="1"/>
          </p:cNvSpPr>
          <p:nvPr>
            <p:ph type="hdr" sz="quarter"/>
          </p:nvPr>
        </p:nvSpPr>
        <p:spPr bwMode="auto">
          <a:xfrm>
            <a:off x="0" y="0"/>
            <a:ext cx="2971800" cy="4857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 sz="1200" smtClean="0"/>
            </a:lvl1pPr>
          </a:lstStyle>
          <a:p>
            <a:pPr>
              <a:defRPr/>
            </a:pPr>
            <a:endParaRPr lang="sk-SK"/>
          </a:p>
        </p:txBody>
      </p:sp>
      <p:sp>
        <p:nvSpPr>
          <p:cNvPr id="14339" name="Rectangle 3"/>
          <p:cNvSpPr>
            <a:spLocks noGrp="1" noChangeArrowheads="1"/>
          </p:cNvSpPr>
          <p:nvPr>
            <p:ph type="dt" idx="1"/>
          </p:nvPr>
        </p:nvSpPr>
        <p:spPr bwMode="auto">
          <a:xfrm>
            <a:off x="3884613" y="0"/>
            <a:ext cx="2971800" cy="4857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200" smtClean="0"/>
            </a:lvl1pPr>
          </a:lstStyle>
          <a:p>
            <a:pPr>
              <a:defRPr/>
            </a:pPr>
            <a:endParaRPr lang="sk-SK"/>
          </a:p>
        </p:txBody>
      </p:sp>
      <p:sp>
        <p:nvSpPr>
          <p:cNvPr id="11268" name="Rectangle 4"/>
          <p:cNvSpPr>
            <a:spLocks noGrp="1" noRot="1" noChangeAspect="1" noChangeArrowheads="1" noTextEdit="1"/>
          </p:cNvSpPr>
          <p:nvPr>
            <p:ph type="sldImg" idx="2"/>
          </p:nvPr>
        </p:nvSpPr>
        <p:spPr bwMode="auto">
          <a:xfrm>
            <a:off x="995363" y="730250"/>
            <a:ext cx="4868862" cy="3651250"/>
          </a:xfrm>
          <a:prstGeom prst="rect">
            <a:avLst/>
          </a:prstGeom>
          <a:noFill/>
          <a:ln w="9525"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14341" name="Rectangle 5"/>
          <p:cNvSpPr>
            <a:spLocks noGrp="1" noChangeArrowheads="1"/>
          </p:cNvSpPr>
          <p:nvPr>
            <p:ph type="body" sz="quarter" idx="3"/>
          </p:nvPr>
        </p:nvSpPr>
        <p:spPr bwMode="auto">
          <a:xfrm>
            <a:off x="685800" y="4625975"/>
            <a:ext cx="5486400" cy="43815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sk-SK" noProof="0" smtClean="0"/>
              <a:t>Kliknite sem a upravte štýly predlohy textu.</a:t>
            </a:r>
          </a:p>
          <a:p>
            <a:pPr lvl="1"/>
            <a:r>
              <a:rPr lang="sk-SK" noProof="0" smtClean="0"/>
              <a:t>Druhá úroveň</a:t>
            </a:r>
          </a:p>
          <a:p>
            <a:pPr lvl="2"/>
            <a:r>
              <a:rPr lang="sk-SK" noProof="0" smtClean="0"/>
              <a:t>Tretia úroveň</a:t>
            </a:r>
          </a:p>
          <a:p>
            <a:pPr lvl="3"/>
            <a:r>
              <a:rPr lang="sk-SK" noProof="0" smtClean="0"/>
              <a:t>Štvrtá úroveň</a:t>
            </a:r>
          </a:p>
          <a:p>
            <a:pPr lvl="4"/>
            <a:r>
              <a:rPr lang="sk-SK" noProof="0" smtClean="0"/>
              <a:t>Piata úroveň</a:t>
            </a:r>
          </a:p>
        </p:txBody>
      </p:sp>
      <p:sp>
        <p:nvSpPr>
          <p:cNvPr id="14342" name="Rectangle 6"/>
          <p:cNvSpPr>
            <a:spLocks noGrp="1" noChangeArrowheads="1"/>
          </p:cNvSpPr>
          <p:nvPr>
            <p:ph type="ftr" sz="quarter" idx="4"/>
          </p:nvPr>
        </p:nvSpPr>
        <p:spPr bwMode="auto">
          <a:xfrm>
            <a:off x="0" y="9250363"/>
            <a:ext cx="2971800" cy="4857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>
              <a:defRPr sz="1200" smtClean="0"/>
            </a:lvl1pPr>
          </a:lstStyle>
          <a:p>
            <a:pPr>
              <a:defRPr/>
            </a:pPr>
            <a:endParaRPr lang="sk-SK"/>
          </a:p>
        </p:txBody>
      </p:sp>
      <p:sp>
        <p:nvSpPr>
          <p:cNvPr id="14343" name="Rectangle 7"/>
          <p:cNvSpPr>
            <a:spLocks noGrp="1" noChangeArrowheads="1"/>
          </p:cNvSpPr>
          <p:nvPr>
            <p:ph type="sldNum" sz="quarter" idx="5"/>
          </p:nvPr>
        </p:nvSpPr>
        <p:spPr bwMode="auto">
          <a:xfrm>
            <a:off x="3884613" y="9250363"/>
            <a:ext cx="2971800" cy="4857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algn="r">
              <a:defRPr sz="1200" smtClean="0"/>
            </a:lvl1pPr>
          </a:lstStyle>
          <a:p>
            <a:pPr>
              <a:defRPr/>
            </a:pPr>
            <a:fld id="{9D9759D1-1136-4306-8D31-844B65EA245F}" type="slidenum">
              <a:rPr lang="sk-SK"/>
              <a:pPr>
                <a:defRPr/>
              </a:pPr>
              <a:t>‹#›</a:t>
            </a:fld>
            <a:endParaRPr lang="sk-SK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notesStyle>
    <a:lvl1pPr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Times New Roman" charset="0"/>
        <a:ea typeface="+mn-ea"/>
        <a:cs typeface="+mn-cs"/>
      </a:defRPr>
    </a:lvl1pPr>
    <a:lvl2pPr marL="4572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Times New Roman" charset="0"/>
        <a:ea typeface="+mn-ea"/>
        <a:cs typeface="+mn-cs"/>
      </a:defRPr>
    </a:lvl2pPr>
    <a:lvl3pPr marL="9144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Times New Roman" charset="0"/>
        <a:ea typeface="+mn-ea"/>
        <a:cs typeface="+mn-cs"/>
      </a:defRPr>
    </a:lvl3pPr>
    <a:lvl4pPr marL="1371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Times New Roman" charset="0"/>
        <a:ea typeface="+mn-ea"/>
        <a:cs typeface="+mn-cs"/>
      </a:defRPr>
    </a:lvl4pPr>
    <a:lvl5pPr marL="18288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Times New Roman" charset="0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290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</p:spPr>
        <p:txBody>
          <a:bodyPr/>
          <a:lstStyle/>
          <a:p>
            <a:fld id="{0A711E80-44DB-450E-A795-CAE2D061E66F}" type="slidenum">
              <a:rPr lang="sk-SK"/>
              <a:pPr/>
              <a:t>1</a:t>
            </a:fld>
            <a:endParaRPr lang="sk-SK"/>
          </a:p>
        </p:txBody>
      </p:sp>
      <p:sp>
        <p:nvSpPr>
          <p:cNvPr id="12291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12292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</p:spPr>
        <p:txBody>
          <a:bodyPr/>
          <a:lstStyle/>
          <a:p>
            <a:pPr eaLnBrk="1" hangingPunct="1"/>
            <a:endParaRPr lang="sk-SK" smtClean="0"/>
          </a:p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314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</p:spPr>
        <p:txBody>
          <a:bodyPr/>
          <a:lstStyle/>
          <a:p>
            <a:fld id="{FBD9A826-1539-435C-87EE-306474D54F4F}" type="slidenum">
              <a:rPr lang="sk-SK"/>
              <a:pPr/>
              <a:t>2</a:t>
            </a:fld>
            <a:endParaRPr lang="sk-SK"/>
          </a:p>
        </p:txBody>
      </p:sp>
      <p:sp>
        <p:nvSpPr>
          <p:cNvPr id="13315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13316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</p:spPr>
        <p:txBody>
          <a:bodyPr/>
          <a:lstStyle/>
          <a:p>
            <a:pPr eaLnBrk="1" hangingPunct="1"/>
            <a:endParaRPr lang="sk-SK" smtClean="0"/>
          </a:p>
        </p:txBody>
      </p:sp>
    </p:spTree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338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</p:spPr>
        <p:txBody>
          <a:bodyPr/>
          <a:lstStyle/>
          <a:p>
            <a:fld id="{7FCAAF68-F943-4203-AE9C-7BBE3EFAEE45}" type="slidenum">
              <a:rPr lang="sk-SK"/>
              <a:pPr/>
              <a:t>3</a:t>
            </a:fld>
            <a:endParaRPr lang="sk-SK"/>
          </a:p>
        </p:txBody>
      </p:sp>
      <p:sp>
        <p:nvSpPr>
          <p:cNvPr id="14339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14340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</p:spPr>
        <p:txBody>
          <a:bodyPr/>
          <a:lstStyle/>
          <a:p>
            <a:pPr eaLnBrk="1" hangingPunct="1"/>
            <a:endParaRPr lang="sk-SK" smtClean="0"/>
          </a:p>
        </p:txBody>
      </p:sp>
    </p:spTree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362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</p:spPr>
        <p:txBody>
          <a:bodyPr/>
          <a:lstStyle/>
          <a:p>
            <a:fld id="{6166FDE5-2DC5-4EEB-9551-E3A439D0BF54}" type="slidenum">
              <a:rPr lang="sk-SK"/>
              <a:pPr/>
              <a:t>4</a:t>
            </a:fld>
            <a:endParaRPr lang="sk-SK"/>
          </a:p>
        </p:txBody>
      </p:sp>
      <p:sp>
        <p:nvSpPr>
          <p:cNvPr id="15363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15364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</p:spPr>
        <p:txBody>
          <a:bodyPr/>
          <a:lstStyle/>
          <a:p>
            <a:pPr eaLnBrk="1" hangingPunct="1"/>
            <a:endParaRPr lang="sk-SK" smtClean="0"/>
          </a:p>
        </p:txBody>
      </p:sp>
    </p:spTree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386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</p:spPr>
        <p:txBody>
          <a:bodyPr/>
          <a:lstStyle/>
          <a:p>
            <a:fld id="{9313EC71-D853-4BED-BD6F-B8357493EFB2}" type="slidenum">
              <a:rPr lang="sk-SK"/>
              <a:pPr/>
              <a:t>6</a:t>
            </a:fld>
            <a:endParaRPr lang="sk-SK"/>
          </a:p>
        </p:txBody>
      </p:sp>
      <p:sp>
        <p:nvSpPr>
          <p:cNvPr id="16387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16388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</p:spPr>
        <p:txBody>
          <a:bodyPr/>
          <a:lstStyle/>
          <a:p>
            <a:pPr eaLnBrk="1" hangingPunct="1"/>
            <a:endParaRPr lang="sk-SK" smtClean="0"/>
          </a:p>
        </p:txBody>
      </p:sp>
    </p:spTree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410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</p:spPr>
        <p:txBody>
          <a:bodyPr/>
          <a:lstStyle/>
          <a:p>
            <a:fld id="{005A655E-9DCC-4F89-8097-ECE9D851C614}" type="slidenum">
              <a:rPr lang="sk-SK"/>
              <a:pPr/>
              <a:t>7</a:t>
            </a:fld>
            <a:endParaRPr lang="sk-SK"/>
          </a:p>
        </p:txBody>
      </p:sp>
      <p:sp>
        <p:nvSpPr>
          <p:cNvPr id="17411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17412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</p:spPr>
        <p:txBody>
          <a:bodyPr/>
          <a:lstStyle/>
          <a:p>
            <a:pPr eaLnBrk="1" hangingPunct="1"/>
            <a:endParaRPr lang="sk-SK" dirty="0" smtClean="0"/>
          </a:p>
        </p:txBody>
      </p:sp>
    </p:spTree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434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</p:spPr>
        <p:txBody>
          <a:bodyPr/>
          <a:lstStyle/>
          <a:p>
            <a:fld id="{573BA923-C7EB-43AC-BE8E-239AED6C3FBB}" type="slidenum">
              <a:rPr lang="sk-SK"/>
              <a:pPr/>
              <a:t>8</a:t>
            </a:fld>
            <a:endParaRPr lang="sk-SK"/>
          </a:p>
        </p:txBody>
      </p:sp>
      <p:sp>
        <p:nvSpPr>
          <p:cNvPr id="18435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18436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</p:spPr>
        <p:txBody>
          <a:bodyPr/>
          <a:lstStyle/>
          <a:p>
            <a:pPr eaLnBrk="1" hangingPunct="1"/>
            <a:endParaRPr lang="sk-SK" dirty="0" smtClean="0"/>
          </a:p>
        </p:txBody>
      </p:sp>
    </p:spTree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458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</p:spPr>
        <p:txBody>
          <a:bodyPr/>
          <a:lstStyle/>
          <a:p>
            <a:fld id="{F349C893-0F55-4F6B-8258-E9D3014DE90E}" type="slidenum">
              <a:rPr lang="sk-SK"/>
              <a:pPr/>
              <a:t>9</a:t>
            </a:fld>
            <a:endParaRPr lang="sk-SK"/>
          </a:p>
        </p:txBody>
      </p:sp>
      <p:sp>
        <p:nvSpPr>
          <p:cNvPr id="19459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19460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</p:spPr>
        <p:txBody>
          <a:bodyPr/>
          <a:lstStyle/>
          <a:p>
            <a:pPr eaLnBrk="1" hangingPunct="1"/>
            <a:endParaRPr lang="sk-SK" smtClean="0"/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7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Úvodná snímk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 descr="C0-HD-BTM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4995862"/>
            <a:ext cx="9144000" cy="1862138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914400" y="1803405"/>
            <a:ext cx="7315200" cy="1825096"/>
          </a:xfrm>
        </p:spPr>
        <p:txBody>
          <a:bodyPr anchor="b">
            <a:normAutofit/>
          </a:bodyPr>
          <a:lstStyle>
            <a:lvl1pPr algn="l">
              <a:defRPr sz="6000"/>
            </a:lvl1pPr>
          </a:lstStyle>
          <a:p>
            <a:r>
              <a:rPr lang="sk-SK" smtClean="0"/>
              <a:t>Upravte štýly predlohy textu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914400" y="3632201"/>
            <a:ext cx="7315200" cy="685800"/>
          </a:xfrm>
        </p:spPr>
        <p:txBody>
          <a:bodyPr>
            <a:normAutofit/>
          </a:bodyPr>
          <a:lstStyle>
            <a:lvl1pPr marL="0" indent="0" algn="l">
              <a:buNone/>
              <a:defRPr sz="20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sk-SK" smtClean="0"/>
              <a:t>Kliknutím upravte štýl predlohy podnadpisov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5932170" y="4323845"/>
            <a:ext cx="2297429" cy="365125"/>
          </a:xfrm>
        </p:spPr>
        <p:txBody>
          <a:bodyPr/>
          <a:lstStyle/>
          <a:p>
            <a:pPr>
              <a:defRPr/>
            </a:pPr>
            <a:endParaRPr lang="sk-SK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914400" y="4323846"/>
            <a:ext cx="4880610" cy="365125"/>
          </a:xfrm>
        </p:spPr>
        <p:txBody>
          <a:bodyPr/>
          <a:lstStyle/>
          <a:p>
            <a:pPr>
              <a:defRPr/>
            </a:pPr>
            <a:endParaRPr lang="sk-SK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6057900" y="1430867"/>
            <a:ext cx="2171700" cy="365125"/>
          </a:xfrm>
        </p:spPr>
        <p:txBody>
          <a:bodyPr/>
          <a:lstStyle/>
          <a:p>
            <a:pPr>
              <a:defRPr/>
            </a:pPr>
            <a:fld id="{62E1606F-A13A-4114-9EA4-99CF6E612DAC}" type="slidenum">
              <a:rPr lang="sk-SK" smtClean="0"/>
              <a:pPr>
                <a:defRPr/>
              </a:pPr>
              <a:t>‹#›</a:t>
            </a:fld>
            <a:endParaRPr lang="sk-SK"/>
          </a:p>
        </p:txBody>
      </p:sp>
    </p:spTree>
    <p:extLst>
      <p:ext uri="{BB962C8B-B14F-4D97-AF65-F5344CB8AC3E}">
        <p14:creationId xmlns:p14="http://schemas.microsoft.com/office/powerpoint/2010/main" val="2869733741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Nadpis a obsah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k-SK" smtClean="0"/>
              <a:t>Upravte štýly predlohy textu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sk-SK" smtClean="0"/>
              <a:t>Upraviť štýly predlohy textu</a:t>
            </a:r>
          </a:p>
          <a:p>
            <a:pPr lvl="1"/>
            <a:r>
              <a:rPr lang="sk-SK" smtClean="0"/>
              <a:t>Druhá úroveň</a:t>
            </a:r>
          </a:p>
          <a:p>
            <a:pPr lvl="2"/>
            <a:r>
              <a:rPr lang="sk-SK" smtClean="0"/>
              <a:t>Tretia úroveň</a:t>
            </a:r>
          </a:p>
          <a:p>
            <a:pPr lvl="3"/>
            <a:r>
              <a:rPr lang="sk-SK" smtClean="0"/>
              <a:t>Štvrtá úroveň</a:t>
            </a:r>
          </a:p>
          <a:p>
            <a:pPr lvl="4"/>
            <a:r>
              <a:rPr lang="sk-SK" smtClean="0"/>
              <a:t>Piata úroveň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>
              <a:defRPr/>
            </a:pPr>
            <a:endParaRPr lang="sk-SK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endParaRPr lang="sk-SK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ED062611-02B6-4844-B994-2409AC9D2B35}" type="slidenum">
              <a:rPr lang="sk-SK" smtClean="0"/>
              <a:pPr>
                <a:defRPr/>
              </a:pPr>
              <a:t>‹#›</a:t>
            </a:fld>
            <a:endParaRPr lang="sk-SK"/>
          </a:p>
        </p:txBody>
      </p:sp>
    </p:spTree>
    <p:extLst>
      <p:ext uri="{BB962C8B-B14F-4D97-AF65-F5344CB8AC3E}">
        <p14:creationId xmlns:p14="http://schemas.microsoft.com/office/powerpoint/2010/main" val="3723406510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Hlavička sekci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7" descr="C0-HD-BTM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4995862"/>
            <a:ext cx="9144000" cy="1862138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94360" y="753534"/>
            <a:ext cx="7955280" cy="2801935"/>
          </a:xfrm>
        </p:spPr>
        <p:txBody>
          <a:bodyPr anchor="b">
            <a:normAutofit/>
          </a:bodyPr>
          <a:lstStyle>
            <a:lvl1pPr algn="r">
              <a:defRPr sz="4000"/>
            </a:lvl1pPr>
          </a:lstStyle>
          <a:p>
            <a:r>
              <a:rPr lang="sk-SK" smtClean="0"/>
              <a:t>Upravte štýly predlohy textu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594360" y="3641726"/>
            <a:ext cx="7955281" cy="1354134"/>
          </a:xfrm>
        </p:spPr>
        <p:txBody>
          <a:bodyPr>
            <a:normAutofit/>
          </a:bodyPr>
          <a:lstStyle>
            <a:lvl1pPr marL="0" indent="0" algn="r">
              <a:buNone/>
              <a:defRPr sz="22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sk-SK" smtClean="0"/>
              <a:t>Upraviť štýly predlohy textu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5562176" y="381001"/>
            <a:ext cx="2183130" cy="365125"/>
          </a:xfrm>
        </p:spPr>
        <p:txBody>
          <a:bodyPr/>
          <a:lstStyle>
            <a:lvl1pPr algn="r">
              <a:defRPr/>
            </a:lvl1pPr>
          </a:lstStyle>
          <a:p>
            <a:pPr>
              <a:defRPr/>
            </a:pPr>
            <a:endParaRPr lang="sk-SK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594360" y="381001"/>
            <a:ext cx="4830656" cy="365125"/>
          </a:xfrm>
        </p:spPr>
        <p:txBody>
          <a:bodyPr/>
          <a:lstStyle/>
          <a:p>
            <a:pPr>
              <a:defRPr/>
            </a:pPr>
            <a:endParaRPr lang="sk-SK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7882466" y="381001"/>
            <a:ext cx="667173" cy="365125"/>
          </a:xfrm>
        </p:spPr>
        <p:txBody>
          <a:bodyPr/>
          <a:lstStyle/>
          <a:p>
            <a:pPr>
              <a:defRPr/>
            </a:pPr>
            <a:fld id="{6908FA9A-EF8E-4E3B-9F55-3C6D96B4F3D6}" type="slidenum">
              <a:rPr lang="sk-SK" smtClean="0"/>
              <a:pPr>
                <a:defRPr/>
              </a:pPr>
              <a:t>‹#›</a:t>
            </a:fld>
            <a:endParaRPr lang="sk-SK"/>
          </a:p>
        </p:txBody>
      </p:sp>
    </p:spTree>
    <p:extLst>
      <p:ext uri="{BB962C8B-B14F-4D97-AF65-F5344CB8AC3E}">
        <p14:creationId xmlns:p14="http://schemas.microsoft.com/office/powerpoint/2010/main" val="503090177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Dva obsah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k-SK" smtClean="0"/>
              <a:t>Upravte štýly predlohy textu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594360" y="2194560"/>
            <a:ext cx="3910579" cy="4069080"/>
          </a:xfrm>
        </p:spPr>
        <p:txBody>
          <a:bodyPr/>
          <a:lstStyle/>
          <a:p>
            <a:pPr lvl="0"/>
            <a:r>
              <a:rPr lang="sk-SK" smtClean="0"/>
              <a:t>Upraviť štýly predlohy textu</a:t>
            </a:r>
          </a:p>
          <a:p>
            <a:pPr lvl="1"/>
            <a:r>
              <a:rPr lang="sk-SK" smtClean="0"/>
              <a:t>Druhá úroveň</a:t>
            </a:r>
          </a:p>
          <a:p>
            <a:pPr lvl="2"/>
            <a:r>
              <a:rPr lang="sk-SK" smtClean="0"/>
              <a:t>Tretia úroveň</a:t>
            </a:r>
          </a:p>
          <a:p>
            <a:pPr lvl="3"/>
            <a:r>
              <a:rPr lang="sk-SK" smtClean="0"/>
              <a:t>Štvrtá úroveň</a:t>
            </a:r>
          </a:p>
          <a:p>
            <a:pPr lvl="4"/>
            <a:r>
              <a:rPr lang="sk-SK" smtClean="0"/>
              <a:t>Piata úroveň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2099" y="2194560"/>
            <a:ext cx="3907540" cy="4069080"/>
          </a:xfrm>
        </p:spPr>
        <p:txBody>
          <a:bodyPr/>
          <a:lstStyle/>
          <a:p>
            <a:pPr lvl="0"/>
            <a:r>
              <a:rPr lang="sk-SK" smtClean="0"/>
              <a:t>Upraviť štýly predlohy textu</a:t>
            </a:r>
          </a:p>
          <a:p>
            <a:pPr lvl="1"/>
            <a:r>
              <a:rPr lang="sk-SK" smtClean="0"/>
              <a:t>Druhá úroveň</a:t>
            </a:r>
          </a:p>
          <a:p>
            <a:pPr lvl="2"/>
            <a:r>
              <a:rPr lang="sk-SK" smtClean="0"/>
              <a:t>Tretia úroveň</a:t>
            </a:r>
          </a:p>
          <a:p>
            <a:pPr lvl="3"/>
            <a:r>
              <a:rPr lang="sk-SK" smtClean="0"/>
              <a:t>Štvrtá úroveň</a:t>
            </a:r>
          </a:p>
          <a:p>
            <a:pPr lvl="4"/>
            <a:r>
              <a:rPr lang="sk-SK" smtClean="0"/>
              <a:t>Piata úroveň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>
              <a:defRPr/>
            </a:pPr>
            <a:endParaRPr lang="sk-SK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endParaRPr lang="sk-SK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473A69CD-99A5-4AC9-88E6-A59F489A7624}" type="slidenum">
              <a:rPr lang="sk-SK" smtClean="0"/>
              <a:pPr>
                <a:defRPr/>
              </a:pPr>
              <a:t>‹#›</a:t>
            </a:fld>
            <a:endParaRPr lang="sk-SK"/>
          </a:p>
        </p:txBody>
      </p:sp>
    </p:spTree>
    <p:extLst>
      <p:ext uri="{BB962C8B-B14F-4D97-AF65-F5344CB8AC3E}">
        <p14:creationId xmlns:p14="http://schemas.microsoft.com/office/powerpoint/2010/main" val="1628442739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Porovnani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171700" y="762000"/>
            <a:ext cx="6377940" cy="1295400"/>
          </a:xfrm>
        </p:spPr>
        <p:txBody>
          <a:bodyPr/>
          <a:lstStyle/>
          <a:p>
            <a:r>
              <a:rPr lang="sk-SK" smtClean="0"/>
              <a:t>Upravte štýly predlohy textu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21279" y="2183802"/>
            <a:ext cx="3683659" cy="823912"/>
          </a:xfrm>
        </p:spPr>
        <p:txBody>
          <a:bodyPr anchor="b">
            <a:normAutofit/>
          </a:bodyPr>
          <a:lstStyle>
            <a:lvl1pPr marL="0" indent="0">
              <a:buNone/>
              <a:defRPr sz="2800" b="0">
                <a:solidFill>
                  <a:schemeClr val="tx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sk-SK" smtClean="0"/>
              <a:t>Upraviť štýly predlohy textu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594359" y="3132667"/>
            <a:ext cx="3910579" cy="3130973"/>
          </a:xfrm>
        </p:spPr>
        <p:txBody>
          <a:bodyPr/>
          <a:lstStyle/>
          <a:p>
            <a:pPr lvl="0"/>
            <a:r>
              <a:rPr lang="sk-SK" smtClean="0"/>
              <a:t>Upraviť štýly predlohy textu</a:t>
            </a:r>
          </a:p>
          <a:p>
            <a:pPr lvl="1"/>
            <a:r>
              <a:rPr lang="sk-SK" smtClean="0"/>
              <a:t>Druhá úroveň</a:t>
            </a:r>
          </a:p>
          <a:p>
            <a:pPr lvl="2"/>
            <a:r>
              <a:rPr lang="sk-SK" smtClean="0"/>
              <a:t>Tretia úroveň</a:t>
            </a:r>
          </a:p>
          <a:p>
            <a:pPr lvl="3"/>
            <a:r>
              <a:rPr lang="sk-SK" smtClean="0"/>
              <a:t>Štvrtá úroveň</a:t>
            </a:r>
          </a:p>
          <a:p>
            <a:pPr lvl="4"/>
            <a:r>
              <a:rPr lang="sk-SK" smtClean="0"/>
              <a:t>Piata úroveň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869018" y="2183802"/>
            <a:ext cx="3680621" cy="823912"/>
          </a:xfrm>
        </p:spPr>
        <p:txBody>
          <a:bodyPr anchor="b">
            <a:normAutofit/>
          </a:bodyPr>
          <a:lstStyle>
            <a:lvl1pPr marL="0" indent="0">
              <a:buNone/>
              <a:defRPr sz="2800" b="0">
                <a:solidFill>
                  <a:schemeClr val="tx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sk-SK" smtClean="0"/>
              <a:t>Upraviť štýly predlohy textu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2098" y="3132667"/>
            <a:ext cx="3907541" cy="3130973"/>
          </a:xfrm>
        </p:spPr>
        <p:txBody>
          <a:bodyPr/>
          <a:lstStyle/>
          <a:p>
            <a:pPr lvl="0"/>
            <a:r>
              <a:rPr lang="sk-SK" smtClean="0"/>
              <a:t>Upraviť štýly predlohy textu</a:t>
            </a:r>
          </a:p>
          <a:p>
            <a:pPr lvl="1"/>
            <a:r>
              <a:rPr lang="sk-SK" smtClean="0"/>
              <a:t>Druhá úroveň</a:t>
            </a:r>
          </a:p>
          <a:p>
            <a:pPr lvl="2"/>
            <a:r>
              <a:rPr lang="sk-SK" smtClean="0"/>
              <a:t>Tretia úroveň</a:t>
            </a:r>
          </a:p>
          <a:p>
            <a:pPr lvl="3"/>
            <a:r>
              <a:rPr lang="sk-SK" smtClean="0"/>
              <a:t>Štvrtá úroveň</a:t>
            </a:r>
          </a:p>
          <a:p>
            <a:pPr lvl="4"/>
            <a:r>
              <a:rPr lang="sk-SK" smtClean="0"/>
              <a:t>Piata úroveň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>
              <a:defRPr/>
            </a:pPr>
            <a:endParaRPr lang="sk-SK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endParaRPr lang="sk-SK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E6165676-93CE-40D4-AD41-B2372676F128}" type="slidenum">
              <a:rPr lang="sk-SK" smtClean="0"/>
              <a:pPr>
                <a:defRPr/>
              </a:pPr>
              <a:t>‹#›</a:t>
            </a:fld>
            <a:endParaRPr lang="sk-SK"/>
          </a:p>
        </p:txBody>
      </p:sp>
    </p:spTree>
    <p:extLst>
      <p:ext uri="{BB962C8B-B14F-4D97-AF65-F5344CB8AC3E}">
        <p14:creationId xmlns:p14="http://schemas.microsoft.com/office/powerpoint/2010/main" val="1014048258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Len nadpi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k-SK" smtClean="0"/>
              <a:t>Upravte štýly predlohy textu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>
              <a:defRPr/>
            </a:pPr>
            <a:endParaRPr lang="sk-SK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endParaRPr lang="sk-SK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D7FC9EB5-181A-4430-8903-3FF812D20E0A}" type="slidenum">
              <a:rPr lang="sk-SK" smtClean="0"/>
              <a:pPr>
                <a:defRPr/>
              </a:pPr>
              <a:t>‹#›</a:t>
            </a:fld>
            <a:endParaRPr lang="sk-SK"/>
          </a:p>
        </p:txBody>
      </p:sp>
    </p:spTree>
    <p:extLst>
      <p:ext uri="{BB962C8B-B14F-4D97-AF65-F5344CB8AC3E}">
        <p14:creationId xmlns:p14="http://schemas.microsoft.com/office/powerpoint/2010/main" val="2014546850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Prázdn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>
              <a:defRPr/>
            </a:pPr>
            <a:endParaRPr lang="sk-SK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endParaRPr lang="sk-SK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F5B679AD-EFED-4141-B1D2-EB1C55481784}" type="slidenum">
              <a:rPr lang="sk-SK" smtClean="0"/>
              <a:pPr>
                <a:defRPr/>
              </a:pPr>
              <a:t>‹#›</a:t>
            </a:fld>
            <a:endParaRPr lang="sk-SK"/>
          </a:p>
        </p:txBody>
      </p:sp>
    </p:spTree>
    <p:extLst>
      <p:ext uri="{BB962C8B-B14F-4D97-AF65-F5344CB8AC3E}">
        <p14:creationId xmlns:p14="http://schemas.microsoft.com/office/powerpoint/2010/main" val="4143521563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Obsah s popisom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94360" y="1524000"/>
            <a:ext cx="3086100" cy="1600200"/>
          </a:xfrm>
        </p:spPr>
        <p:txBody>
          <a:bodyPr anchor="b"/>
          <a:lstStyle>
            <a:lvl1pPr algn="l">
              <a:defRPr sz="3200"/>
            </a:lvl1pPr>
          </a:lstStyle>
          <a:p>
            <a:r>
              <a:rPr lang="sk-SK" smtClean="0"/>
              <a:t>Upravte štýly predlohy textu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886200" y="746760"/>
            <a:ext cx="4663440" cy="5516880"/>
          </a:xfrm>
        </p:spPr>
        <p:txBody>
          <a:bodyPr anchor="ctr"/>
          <a:lstStyle/>
          <a:p>
            <a:pPr lvl="0"/>
            <a:r>
              <a:rPr lang="sk-SK" smtClean="0"/>
              <a:t>Upraviť štýly predlohy textu</a:t>
            </a:r>
          </a:p>
          <a:p>
            <a:pPr lvl="1"/>
            <a:r>
              <a:rPr lang="sk-SK" smtClean="0"/>
              <a:t>Druhá úroveň</a:t>
            </a:r>
          </a:p>
          <a:p>
            <a:pPr lvl="2"/>
            <a:r>
              <a:rPr lang="sk-SK" smtClean="0"/>
              <a:t>Tretia úroveň</a:t>
            </a:r>
          </a:p>
          <a:p>
            <a:pPr lvl="3"/>
            <a:r>
              <a:rPr lang="sk-SK" smtClean="0"/>
              <a:t>Štvrtá úroveň</a:t>
            </a:r>
          </a:p>
          <a:p>
            <a:pPr lvl="4"/>
            <a:r>
              <a:rPr lang="sk-SK" smtClean="0"/>
              <a:t>Piata úroveň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594360" y="3124200"/>
            <a:ext cx="3086100" cy="3139440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sk-SK" smtClean="0"/>
              <a:t>Upraviť štýly predlohy textu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>
              <a:defRPr/>
            </a:pPr>
            <a:endParaRPr lang="sk-SK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endParaRPr lang="sk-SK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40A8A2BB-B401-4C13-A7CC-7E46994C58E8}" type="slidenum">
              <a:rPr lang="sk-SK" smtClean="0"/>
              <a:pPr>
                <a:defRPr/>
              </a:pPr>
              <a:t>‹#›</a:t>
            </a:fld>
            <a:endParaRPr lang="sk-SK"/>
          </a:p>
        </p:txBody>
      </p:sp>
    </p:spTree>
    <p:extLst>
      <p:ext uri="{BB962C8B-B14F-4D97-AF65-F5344CB8AC3E}">
        <p14:creationId xmlns:p14="http://schemas.microsoft.com/office/powerpoint/2010/main" val="1440541045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Obrázok s popisom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94360" y="1524000"/>
            <a:ext cx="4075730" cy="1600200"/>
          </a:xfrm>
        </p:spPr>
        <p:txBody>
          <a:bodyPr anchor="b"/>
          <a:lstStyle>
            <a:lvl1pPr algn="l">
              <a:defRPr sz="3200"/>
            </a:lvl1pPr>
          </a:lstStyle>
          <a:p>
            <a:r>
              <a:rPr lang="sk-SK" smtClean="0"/>
              <a:t>Upravte štýly predlohy textu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4877524" y="751242"/>
            <a:ext cx="3674234" cy="5512398"/>
          </a:xfrm>
        </p:spPr>
        <p:txBody>
          <a:bodyPr anchor="t"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sk-SK" smtClean="0"/>
              <a:t>Ak chcete pridať obrázok, kliknite na ikonu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594360" y="3124200"/>
            <a:ext cx="4075730" cy="3139440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sk-SK" smtClean="0"/>
              <a:t>Upraviť štýly predlohy textu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>
              <a:defRPr/>
            </a:pPr>
            <a:endParaRPr lang="sk-SK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endParaRPr lang="sk-SK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4FED74DE-0D76-4268-B388-3C42BD889121}" type="slidenum">
              <a:rPr lang="sk-SK" smtClean="0"/>
              <a:pPr>
                <a:defRPr/>
              </a:pPr>
              <a:t>‹#›</a:t>
            </a:fld>
            <a:endParaRPr lang="sk-SK"/>
          </a:p>
        </p:txBody>
      </p:sp>
    </p:spTree>
    <p:extLst>
      <p:ext uri="{BB962C8B-B14F-4D97-AF65-F5344CB8AC3E}">
        <p14:creationId xmlns:p14="http://schemas.microsoft.com/office/powerpoint/2010/main" val="2305073675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Panoramatický obrázok s popisom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94355" y="4697361"/>
            <a:ext cx="7956482" cy="819355"/>
          </a:xfrm>
        </p:spPr>
        <p:txBody>
          <a:bodyPr anchor="b"/>
          <a:lstStyle>
            <a:lvl1pPr algn="l">
              <a:defRPr sz="3200"/>
            </a:lvl1pPr>
          </a:lstStyle>
          <a:p>
            <a:r>
              <a:rPr lang="sk-SK" smtClean="0"/>
              <a:t>Upravte štýly predlohy textu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594355" y="977035"/>
            <a:ext cx="7950260" cy="3406972"/>
          </a:xfrm>
        </p:spPr>
        <p:txBody>
          <a:bodyPr anchor="t"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sk-SK" smtClean="0"/>
              <a:t>Ak chcete pridať obrázok, kliknite na ikonu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594360" y="5516716"/>
            <a:ext cx="7955280" cy="746924"/>
          </a:xfrm>
        </p:spPr>
        <p:txBody>
          <a:bodyPr/>
          <a:lstStyle>
            <a:lvl1pPr marL="0" indent="0" algn="l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sk-SK" smtClean="0"/>
              <a:t>Upraviť štýly predlohy textu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>
              <a:defRPr/>
            </a:pPr>
            <a:endParaRPr lang="sk-SK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endParaRPr lang="sk-SK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FCAE3212-D1EB-4E06-956F-0F22670BA417}" type="slidenum">
              <a:rPr lang="sk-SK" smtClean="0"/>
              <a:pPr>
                <a:defRPr/>
              </a:pPr>
              <a:t>‹#›</a:t>
            </a:fld>
            <a:endParaRPr lang="sk-SK"/>
          </a:p>
        </p:txBody>
      </p:sp>
    </p:spTree>
    <p:extLst>
      <p:ext uri="{BB962C8B-B14F-4D97-AF65-F5344CB8AC3E}">
        <p14:creationId xmlns:p14="http://schemas.microsoft.com/office/powerpoint/2010/main" val="1340826411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>
  <p:cSld name="Názov a popi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Picture 8" descr="C0-HD-BTM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4995862"/>
            <a:ext cx="9144000" cy="1862138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94360" y="753533"/>
            <a:ext cx="7955280" cy="2802467"/>
          </a:xfrm>
        </p:spPr>
        <p:txBody>
          <a:bodyPr anchor="ctr"/>
          <a:lstStyle>
            <a:lvl1pPr algn="l">
              <a:defRPr sz="3200"/>
            </a:lvl1pPr>
          </a:lstStyle>
          <a:p>
            <a:r>
              <a:rPr lang="sk-SK" smtClean="0"/>
              <a:t>Upravte štýly predlohy textu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85800" y="3649134"/>
            <a:ext cx="7772400" cy="1330852"/>
          </a:xfrm>
        </p:spPr>
        <p:txBody>
          <a:bodyPr anchor="ctr"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sk-SK" smtClean="0"/>
              <a:t>Upraviť štýly predlohy textu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>
          <a:xfrm>
            <a:off x="5562176" y="381001"/>
            <a:ext cx="2183130" cy="365125"/>
          </a:xfrm>
        </p:spPr>
        <p:txBody>
          <a:bodyPr/>
          <a:lstStyle>
            <a:lvl1pPr algn="r">
              <a:defRPr/>
            </a:lvl1pPr>
          </a:lstStyle>
          <a:p>
            <a:pPr>
              <a:defRPr/>
            </a:pPr>
            <a:endParaRPr lang="sk-SK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594360" y="381001"/>
            <a:ext cx="4830656" cy="365125"/>
          </a:xfrm>
        </p:spPr>
        <p:txBody>
          <a:bodyPr/>
          <a:lstStyle/>
          <a:p>
            <a:pPr>
              <a:defRPr/>
            </a:pPr>
            <a:endParaRPr lang="sk-SK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7882466" y="381001"/>
            <a:ext cx="667174" cy="365125"/>
          </a:xfrm>
        </p:spPr>
        <p:txBody>
          <a:bodyPr/>
          <a:lstStyle/>
          <a:p>
            <a:pPr>
              <a:defRPr/>
            </a:pPr>
            <a:fld id="{FCAE3212-D1EB-4E06-956F-0F22670BA417}" type="slidenum">
              <a:rPr lang="sk-SK" smtClean="0"/>
              <a:pPr>
                <a:defRPr/>
              </a:pPr>
              <a:t>‹#›</a:t>
            </a:fld>
            <a:endParaRPr lang="sk-SK"/>
          </a:p>
        </p:txBody>
      </p:sp>
    </p:spTree>
    <p:extLst>
      <p:ext uri="{BB962C8B-B14F-4D97-AF65-F5344CB8AC3E}">
        <p14:creationId xmlns:p14="http://schemas.microsoft.com/office/powerpoint/2010/main" val="1179979717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>
  <p:cSld name="Ponuka s popisom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1" name="Picture 10" descr="C0-HD-BTM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4995862"/>
            <a:ext cx="9144000" cy="1862138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68351" y="753534"/>
            <a:ext cx="7613650" cy="2756234"/>
          </a:xfrm>
        </p:spPr>
        <p:txBody>
          <a:bodyPr anchor="ctr"/>
          <a:lstStyle>
            <a:lvl1pPr algn="l">
              <a:defRPr sz="3200"/>
            </a:lvl1pPr>
          </a:lstStyle>
          <a:p>
            <a:r>
              <a:rPr lang="sk-SK" smtClean="0"/>
              <a:t>Upravte štýly predlohy textu</a:t>
            </a:r>
            <a:endParaRPr lang="en-US" dirty="0"/>
          </a:p>
        </p:txBody>
      </p:sp>
      <p:sp>
        <p:nvSpPr>
          <p:cNvPr id="12" name="Text Placeholder 3"/>
          <p:cNvSpPr>
            <a:spLocks noGrp="1"/>
          </p:cNvSpPr>
          <p:nvPr>
            <p:ph type="body" sz="half" idx="13"/>
          </p:nvPr>
        </p:nvSpPr>
        <p:spPr>
          <a:xfrm>
            <a:off x="977899" y="3509768"/>
            <a:ext cx="7194552" cy="444443"/>
          </a:xfrm>
        </p:spPr>
        <p:txBody>
          <a:bodyPr anchor="t">
            <a:normAutofit/>
          </a:bodyPr>
          <a:lstStyle>
            <a:lvl1pPr marL="0" indent="0">
              <a:buNone/>
              <a:defRPr sz="14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sk-SK" smtClean="0"/>
              <a:t>Upraviť štýly predlohy textu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85800" y="4174597"/>
            <a:ext cx="7778752" cy="821265"/>
          </a:xfrm>
        </p:spPr>
        <p:txBody>
          <a:bodyPr anchor="ctr">
            <a:normAutofit/>
          </a:bodyPr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sk-SK" smtClean="0"/>
              <a:t>Upraviť štýly predlohy textu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>
          <a:xfrm>
            <a:off x="5562176" y="381001"/>
            <a:ext cx="2183130" cy="365125"/>
          </a:xfrm>
        </p:spPr>
        <p:txBody>
          <a:bodyPr/>
          <a:lstStyle>
            <a:lvl1pPr algn="r">
              <a:defRPr/>
            </a:lvl1pPr>
          </a:lstStyle>
          <a:p>
            <a:pPr>
              <a:defRPr/>
            </a:pPr>
            <a:endParaRPr lang="sk-SK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594360" y="379438"/>
            <a:ext cx="4830656" cy="365125"/>
          </a:xfrm>
        </p:spPr>
        <p:txBody>
          <a:bodyPr/>
          <a:lstStyle/>
          <a:p>
            <a:pPr>
              <a:defRPr/>
            </a:pPr>
            <a:endParaRPr lang="sk-SK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7882466" y="381001"/>
            <a:ext cx="667174" cy="365125"/>
          </a:xfrm>
        </p:spPr>
        <p:txBody>
          <a:bodyPr/>
          <a:lstStyle/>
          <a:p>
            <a:pPr>
              <a:defRPr/>
            </a:pPr>
            <a:fld id="{FCAE3212-D1EB-4E06-956F-0F22670BA417}" type="slidenum">
              <a:rPr lang="sk-SK" smtClean="0"/>
              <a:pPr>
                <a:defRPr/>
              </a:pPr>
              <a:t>‹#›</a:t>
            </a:fld>
            <a:endParaRPr lang="sk-SK"/>
          </a:p>
        </p:txBody>
      </p:sp>
      <p:sp>
        <p:nvSpPr>
          <p:cNvPr id="13" name="TextBox 12"/>
          <p:cNvSpPr txBox="1"/>
          <p:nvPr/>
        </p:nvSpPr>
        <p:spPr>
          <a:xfrm>
            <a:off x="231458" y="807720"/>
            <a:ext cx="4572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>
              <a:spcBef>
                <a:spcPct val="0"/>
              </a:spcBef>
              <a:buNone/>
              <a:defRPr sz="3200" b="0" cap="all">
                <a:ln w="3175" cmpd="sng">
                  <a:noFill/>
                </a:ln>
                <a:effectLst>
                  <a:glow rad="38100">
                    <a:schemeClr val="bg1">
                      <a:lumMod val="65000"/>
                      <a:lumOff val="35000"/>
                      <a:alpha val="40000"/>
                    </a:schemeClr>
                  </a:glow>
                  <a:outerShdw blurRad="28575" dist="38100" dir="14040000" algn="tl" rotWithShape="0">
                    <a:srgbClr val="000000">
                      <a:alpha val="25000"/>
                    </a:srgbClr>
                  </a:outerShdw>
                </a:effectLst>
              </a:defRPr>
            </a:lvl1pPr>
            <a:lvl2pPr>
              <a:defRPr>
                <a:solidFill>
                  <a:schemeClr val="tx2"/>
                </a:solidFill>
              </a:defRPr>
            </a:lvl2pPr>
            <a:lvl3pPr>
              <a:defRPr>
                <a:solidFill>
                  <a:schemeClr val="tx2"/>
                </a:solidFill>
              </a:defRPr>
            </a:lvl3pPr>
            <a:lvl4pPr>
              <a:defRPr>
                <a:solidFill>
                  <a:schemeClr val="tx2"/>
                </a:solidFill>
              </a:defRPr>
            </a:lvl4pPr>
            <a:lvl5pPr>
              <a:defRPr>
                <a:solidFill>
                  <a:schemeClr val="tx2"/>
                </a:solidFill>
              </a:defRPr>
            </a:lvl5pPr>
            <a:lvl6pPr>
              <a:defRPr>
                <a:solidFill>
                  <a:schemeClr val="tx2"/>
                </a:solidFill>
              </a:defRPr>
            </a:lvl6pPr>
            <a:lvl7pPr>
              <a:defRPr>
                <a:solidFill>
                  <a:schemeClr val="tx2"/>
                </a:solidFill>
              </a:defRPr>
            </a:lvl7pPr>
            <a:lvl8pPr>
              <a:defRPr>
                <a:solidFill>
                  <a:schemeClr val="tx2"/>
                </a:solidFill>
              </a:defRPr>
            </a:lvl8pPr>
            <a:lvl9pPr>
              <a:defRPr>
                <a:solidFill>
                  <a:schemeClr val="tx2"/>
                </a:solidFill>
              </a:defRPr>
            </a:lvl9pPr>
          </a:lstStyle>
          <a:p>
            <a:pPr lvl="0"/>
            <a:r>
              <a:rPr lang="en-US" sz="8000" dirty="0">
                <a:solidFill>
                  <a:schemeClr val="tx1"/>
                </a:solidFill>
                <a:effectLst/>
              </a:rPr>
              <a:t>“</a:t>
            </a:r>
          </a:p>
        </p:txBody>
      </p:sp>
      <p:sp>
        <p:nvSpPr>
          <p:cNvPr id="14" name="TextBox 13"/>
          <p:cNvSpPr txBox="1"/>
          <p:nvPr/>
        </p:nvSpPr>
        <p:spPr>
          <a:xfrm>
            <a:off x="8146733" y="3021330"/>
            <a:ext cx="4572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>
              <a:spcBef>
                <a:spcPct val="0"/>
              </a:spcBef>
              <a:buNone/>
              <a:defRPr sz="3200" b="0" cap="all">
                <a:ln w="3175" cmpd="sng">
                  <a:noFill/>
                </a:ln>
                <a:effectLst>
                  <a:glow rad="38100">
                    <a:schemeClr val="bg1">
                      <a:lumMod val="65000"/>
                      <a:lumOff val="35000"/>
                      <a:alpha val="40000"/>
                    </a:schemeClr>
                  </a:glow>
                  <a:outerShdw blurRad="28575" dist="38100" dir="14040000" algn="tl" rotWithShape="0">
                    <a:srgbClr val="000000">
                      <a:alpha val="25000"/>
                    </a:srgbClr>
                  </a:outerShdw>
                </a:effectLst>
              </a:defRPr>
            </a:lvl1pPr>
            <a:lvl2pPr>
              <a:defRPr>
                <a:solidFill>
                  <a:schemeClr val="tx2"/>
                </a:solidFill>
              </a:defRPr>
            </a:lvl2pPr>
            <a:lvl3pPr>
              <a:defRPr>
                <a:solidFill>
                  <a:schemeClr val="tx2"/>
                </a:solidFill>
              </a:defRPr>
            </a:lvl3pPr>
            <a:lvl4pPr>
              <a:defRPr>
                <a:solidFill>
                  <a:schemeClr val="tx2"/>
                </a:solidFill>
              </a:defRPr>
            </a:lvl4pPr>
            <a:lvl5pPr>
              <a:defRPr>
                <a:solidFill>
                  <a:schemeClr val="tx2"/>
                </a:solidFill>
              </a:defRPr>
            </a:lvl5pPr>
            <a:lvl6pPr>
              <a:defRPr>
                <a:solidFill>
                  <a:schemeClr val="tx2"/>
                </a:solidFill>
              </a:defRPr>
            </a:lvl6pPr>
            <a:lvl7pPr>
              <a:defRPr>
                <a:solidFill>
                  <a:schemeClr val="tx2"/>
                </a:solidFill>
              </a:defRPr>
            </a:lvl7pPr>
            <a:lvl8pPr>
              <a:defRPr>
                <a:solidFill>
                  <a:schemeClr val="tx2"/>
                </a:solidFill>
              </a:defRPr>
            </a:lvl8pPr>
            <a:lvl9pPr>
              <a:defRPr>
                <a:solidFill>
                  <a:schemeClr val="tx2"/>
                </a:solidFill>
              </a:defRPr>
            </a:lvl9pPr>
          </a:lstStyle>
          <a:p>
            <a:pPr lvl="0" algn="r"/>
            <a:r>
              <a:rPr lang="en-US" sz="8000" dirty="0">
                <a:solidFill>
                  <a:schemeClr val="tx1"/>
                </a:solidFill>
                <a:effectLst/>
              </a:rPr>
              <a:t>”</a:t>
            </a:r>
          </a:p>
        </p:txBody>
      </p:sp>
    </p:spTree>
    <p:extLst>
      <p:ext uri="{BB962C8B-B14F-4D97-AF65-F5344CB8AC3E}">
        <p14:creationId xmlns:p14="http://schemas.microsoft.com/office/powerpoint/2010/main" val="4020780950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>
  <p:cSld name="Karta s názvom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7" descr="C0-HD-BTM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4995862"/>
            <a:ext cx="9144000" cy="1862138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5800" y="1124702"/>
            <a:ext cx="7774782" cy="2511835"/>
          </a:xfrm>
        </p:spPr>
        <p:txBody>
          <a:bodyPr anchor="b"/>
          <a:lstStyle>
            <a:lvl1pPr algn="l">
              <a:defRPr sz="3200"/>
            </a:lvl1pPr>
          </a:lstStyle>
          <a:p>
            <a:r>
              <a:rPr lang="sk-SK" smtClean="0"/>
              <a:t>Upravte štýly predlohy textu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85792" y="3648316"/>
            <a:ext cx="7773608" cy="999885"/>
          </a:xfrm>
        </p:spPr>
        <p:txBody>
          <a:bodyPr anchor="t"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sk-SK" smtClean="0"/>
              <a:t>Upraviť štýly predlohy textu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>
          <a:xfrm>
            <a:off x="5562176" y="378884"/>
            <a:ext cx="2183130" cy="365125"/>
          </a:xfrm>
        </p:spPr>
        <p:txBody>
          <a:bodyPr/>
          <a:lstStyle>
            <a:lvl1pPr algn="r">
              <a:defRPr/>
            </a:lvl1pPr>
          </a:lstStyle>
          <a:p>
            <a:pPr>
              <a:defRPr/>
            </a:pPr>
            <a:endParaRPr lang="sk-SK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594360" y="378884"/>
            <a:ext cx="4830656" cy="365125"/>
          </a:xfrm>
        </p:spPr>
        <p:txBody>
          <a:bodyPr/>
          <a:lstStyle/>
          <a:p>
            <a:pPr>
              <a:defRPr/>
            </a:pPr>
            <a:endParaRPr lang="sk-SK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7882466" y="381001"/>
            <a:ext cx="667174" cy="365125"/>
          </a:xfrm>
        </p:spPr>
        <p:txBody>
          <a:bodyPr/>
          <a:lstStyle/>
          <a:p>
            <a:pPr>
              <a:defRPr/>
            </a:pPr>
            <a:fld id="{FCAE3212-D1EB-4E06-956F-0F22670BA417}" type="slidenum">
              <a:rPr lang="sk-SK" smtClean="0"/>
              <a:pPr>
                <a:defRPr/>
              </a:pPr>
              <a:t>‹#›</a:t>
            </a:fld>
            <a:endParaRPr lang="sk-SK"/>
          </a:p>
        </p:txBody>
      </p:sp>
    </p:spTree>
    <p:extLst>
      <p:ext uri="{BB962C8B-B14F-4D97-AF65-F5344CB8AC3E}">
        <p14:creationId xmlns:p14="http://schemas.microsoft.com/office/powerpoint/2010/main" val="4234162531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3 Stĺpec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Title 1"/>
          <p:cNvSpPr>
            <a:spLocks noGrp="1"/>
          </p:cNvSpPr>
          <p:nvPr>
            <p:ph type="title"/>
          </p:nvPr>
        </p:nvSpPr>
        <p:spPr>
          <a:xfrm>
            <a:off x="2171701" y="762000"/>
            <a:ext cx="6377939" cy="1303867"/>
          </a:xfrm>
        </p:spPr>
        <p:txBody>
          <a:bodyPr/>
          <a:lstStyle/>
          <a:p>
            <a:r>
              <a:rPr lang="sk-SK" smtClean="0"/>
              <a:t>Upravte štýly predlohy textu</a:t>
            </a:r>
            <a:endParaRPr lang="en-US" dirty="0"/>
          </a:p>
        </p:txBody>
      </p:sp>
      <p:sp>
        <p:nvSpPr>
          <p:cNvPr id="7" name="Text Placeholder 2"/>
          <p:cNvSpPr>
            <a:spLocks noGrp="1"/>
          </p:cNvSpPr>
          <p:nvPr>
            <p:ph type="body" idx="1"/>
          </p:nvPr>
        </p:nvSpPr>
        <p:spPr>
          <a:xfrm>
            <a:off x="594361" y="2202080"/>
            <a:ext cx="2560320" cy="617320"/>
          </a:xfrm>
        </p:spPr>
        <p:txBody>
          <a:bodyPr anchor="b">
            <a:noAutofit/>
          </a:bodyPr>
          <a:lstStyle>
            <a:lvl1pPr marL="0" indent="0">
              <a:buNone/>
              <a:defRPr sz="2400" b="0">
                <a:solidFill>
                  <a:schemeClr val="tx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sk-SK" smtClean="0"/>
              <a:t>Upraviť štýly predlohy textu</a:t>
            </a:r>
          </a:p>
        </p:txBody>
      </p:sp>
      <p:sp>
        <p:nvSpPr>
          <p:cNvPr id="8" name="Text Placeholder 3"/>
          <p:cNvSpPr>
            <a:spLocks noGrp="1"/>
          </p:cNvSpPr>
          <p:nvPr>
            <p:ph type="body" sz="half" idx="15"/>
          </p:nvPr>
        </p:nvSpPr>
        <p:spPr>
          <a:xfrm>
            <a:off x="594360" y="2904564"/>
            <a:ext cx="2560320" cy="3359079"/>
          </a:xfrm>
        </p:spPr>
        <p:txBody>
          <a:bodyPr anchor="t">
            <a:normAutofit/>
          </a:bodyPr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sk-SK" smtClean="0"/>
              <a:t>Upraviť štýly predlohy textu</a:t>
            </a:r>
          </a:p>
        </p:txBody>
      </p:sp>
      <p:sp>
        <p:nvSpPr>
          <p:cNvPr id="9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3302237" y="2201333"/>
            <a:ext cx="2560320" cy="626534"/>
          </a:xfrm>
        </p:spPr>
        <p:txBody>
          <a:bodyPr anchor="b">
            <a:noAutofit/>
          </a:bodyPr>
          <a:lstStyle>
            <a:lvl1pPr marL="0" indent="0">
              <a:buNone/>
              <a:defRPr sz="2400" b="0">
                <a:solidFill>
                  <a:schemeClr val="tx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sk-SK" smtClean="0"/>
              <a:t>Upraviť štýly predlohy textu</a:t>
            </a:r>
          </a:p>
        </p:txBody>
      </p:sp>
      <p:sp>
        <p:nvSpPr>
          <p:cNvPr id="10" name="Text Placeholder 3"/>
          <p:cNvSpPr>
            <a:spLocks noGrp="1"/>
          </p:cNvSpPr>
          <p:nvPr>
            <p:ph type="body" sz="half" idx="16"/>
          </p:nvPr>
        </p:nvSpPr>
        <p:spPr>
          <a:xfrm>
            <a:off x="3300781" y="2904068"/>
            <a:ext cx="2560320" cy="3359572"/>
          </a:xfrm>
        </p:spPr>
        <p:txBody>
          <a:bodyPr anchor="t">
            <a:normAutofit/>
          </a:bodyPr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sk-SK" smtClean="0"/>
              <a:t>Upraviť štýly predlohy textu</a:t>
            </a:r>
          </a:p>
        </p:txBody>
      </p:sp>
      <p:sp>
        <p:nvSpPr>
          <p:cNvPr id="11" name="Text Placeholder 4"/>
          <p:cNvSpPr>
            <a:spLocks noGrp="1"/>
          </p:cNvSpPr>
          <p:nvPr>
            <p:ph type="body" sz="quarter" idx="13"/>
          </p:nvPr>
        </p:nvSpPr>
        <p:spPr>
          <a:xfrm>
            <a:off x="5989319" y="2192866"/>
            <a:ext cx="2560320" cy="626534"/>
          </a:xfrm>
        </p:spPr>
        <p:txBody>
          <a:bodyPr anchor="b">
            <a:noAutofit/>
          </a:bodyPr>
          <a:lstStyle>
            <a:lvl1pPr marL="0" indent="0">
              <a:buNone/>
              <a:defRPr sz="2400" b="0">
                <a:solidFill>
                  <a:schemeClr val="tx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sk-SK" smtClean="0"/>
              <a:t>Upraviť štýly predlohy textu</a:t>
            </a:r>
          </a:p>
        </p:txBody>
      </p:sp>
      <p:sp>
        <p:nvSpPr>
          <p:cNvPr id="12" name="Text Placeholder 3"/>
          <p:cNvSpPr>
            <a:spLocks noGrp="1"/>
          </p:cNvSpPr>
          <p:nvPr>
            <p:ph type="body" sz="half" idx="17"/>
          </p:nvPr>
        </p:nvSpPr>
        <p:spPr>
          <a:xfrm>
            <a:off x="5989320" y="2904564"/>
            <a:ext cx="2560320" cy="3359079"/>
          </a:xfrm>
        </p:spPr>
        <p:txBody>
          <a:bodyPr anchor="t">
            <a:normAutofit/>
          </a:bodyPr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sk-SK" smtClean="0"/>
              <a:t>Upraviť štýly predlohy textu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>
              <a:defRPr/>
            </a:pPr>
            <a:endParaRPr lang="sk-SK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endParaRPr lang="sk-SK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FCAE3212-D1EB-4E06-956F-0F22670BA417}" type="slidenum">
              <a:rPr lang="sk-SK" smtClean="0"/>
              <a:pPr>
                <a:defRPr/>
              </a:pPr>
              <a:t>‹#›</a:t>
            </a:fld>
            <a:endParaRPr lang="sk-SK"/>
          </a:p>
        </p:txBody>
      </p:sp>
    </p:spTree>
    <p:extLst>
      <p:ext uri="{BB962C8B-B14F-4D97-AF65-F5344CB8AC3E}">
        <p14:creationId xmlns:p14="http://schemas.microsoft.com/office/powerpoint/2010/main" val="1891156853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3 Stĺpec s obrázkom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" name="Title 1"/>
          <p:cNvSpPr>
            <a:spLocks noGrp="1"/>
          </p:cNvSpPr>
          <p:nvPr>
            <p:ph type="title"/>
          </p:nvPr>
        </p:nvSpPr>
        <p:spPr>
          <a:xfrm>
            <a:off x="2171702" y="762000"/>
            <a:ext cx="6381984" cy="1295400"/>
          </a:xfrm>
        </p:spPr>
        <p:txBody>
          <a:bodyPr/>
          <a:lstStyle/>
          <a:p>
            <a:r>
              <a:rPr lang="sk-SK" smtClean="0"/>
              <a:t>Upravte štýly predlohy textu</a:t>
            </a:r>
            <a:endParaRPr lang="en-US" dirty="0"/>
          </a:p>
        </p:txBody>
      </p:sp>
      <p:sp>
        <p:nvSpPr>
          <p:cNvPr id="19" name="Text Placeholder 2"/>
          <p:cNvSpPr>
            <a:spLocks noGrp="1"/>
          </p:cNvSpPr>
          <p:nvPr>
            <p:ph type="body" idx="1"/>
          </p:nvPr>
        </p:nvSpPr>
        <p:spPr>
          <a:xfrm>
            <a:off x="594360" y="4113340"/>
            <a:ext cx="2560320" cy="682765"/>
          </a:xfrm>
        </p:spPr>
        <p:txBody>
          <a:bodyPr anchor="b">
            <a:noAutofit/>
          </a:bodyPr>
          <a:lstStyle>
            <a:lvl1pPr marL="0" indent="0">
              <a:buNone/>
              <a:defRPr sz="2400" b="0">
                <a:solidFill>
                  <a:schemeClr val="tx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sk-SK" smtClean="0"/>
              <a:t>Upraviť štýly predlohy textu</a:t>
            </a:r>
          </a:p>
        </p:txBody>
      </p:sp>
      <p:sp>
        <p:nvSpPr>
          <p:cNvPr id="20" name="Picture Placeholder 2"/>
          <p:cNvSpPr>
            <a:spLocks noGrp="1" noChangeAspect="1"/>
          </p:cNvSpPr>
          <p:nvPr>
            <p:ph type="pic" idx="15"/>
          </p:nvPr>
        </p:nvSpPr>
        <p:spPr>
          <a:xfrm>
            <a:off x="594360" y="2331720"/>
            <a:ext cx="2560320" cy="1507300"/>
          </a:xfrm>
          <a:prstGeom prst="roundRect">
            <a:avLst>
              <a:gd name="adj" fmla="val 0"/>
            </a:avLst>
          </a:prstGeom>
          <a:effectLst>
            <a:outerShdw blurRad="50800" dist="50800" dir="5400000" algn="tl" rotWithShape="0">
              <a:srgbClr val="000000">
                <a:alpha val="43000"/>
              </a:srgbClr>
            </a:outerShdw>
          </a:effectLst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sk-SK" smtClean="0"/>
              <a:t>Ak chcete pridať obrázok, kliknite na ikonu</a:t>
            </a:r>
            <a:endParaRPr lang="en-US" dirty="0"/>
          </a:p>
        </p:txBody>
      </p:sp>
      <p:sp>
        <p:nvSpPr>
          <p:cNvPr id="21" name="Text Placeholder 3"/>
          <p:cNvSpPr>
            <a:spLocks noGrp="1"/>
          </p:cNvSpPr>
          <p:nvPr>
            <p:ph type="body" sz="half" idx="18"/>
          </p:nvPr>
        </p:nvSpPr>
        <p:spPr>
          <a:xfrm>
            <a:off x="594360" y="4796103"/>
            <a:ext cx="2560320" cy="1467537"/>
          </a:xfrm>
        </p:spPr>
        <p:txBody>
          <a:bodyPr anchor="t">
            <a:normAutofit/>
          </a:bodyPr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sk-SK" smtClean="0"/>
              <a:t>Upraviť štýly predlohy textu</a:t>
            </a:r>
          </a:p>
        </p:txBody>
      </p:sp>
      <p:sp>
        <p:nvSpPr>
          <p:cNvPr id="22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3291873" y="4113340"/>
            <a:ext cx="2560320" cy="682765"/>
          </a:xfrm>
        </p:spPr>
        <p:txBody>
          <a:bodyPr anchor="b">
            <a:noAutofit/>
          </a:bodyPr>
          <a:lstStyle>
            <a:lvl1pPr marL="0" indent="0">
              <a:buNone/>
              <a:defRPr sz="2400" b="0">
                <a:solidFill>
                  <a:schemeClr val="tx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sk-SK" smtClean="0"/>
              <a:t>Upraviť štýly predlohy textu</a:t>
            </a:r>
          </a:p>
        </p:txBody>
      </p:sp>
      <p:sp>
        <p:nvSpPr>
          <p:cNvPr id="23" name="Picture Placeholder 2"/>
          <p:cNvSpPr>
            <a:spLocks noGrp="1" noChangeAspect="1"/>
          </p:cNvSpPr>
          <p:nvPr>
            <p:ph type="pic" idx="21"/>
          </p:nvPr>
        </p:nvSpPr>
        <p:spPr>
          <a:xfrm>
            <a:off x="3291872" y="2331720"/>
            <a:ext cx="2560320" cy="1509862"/>
          </a:xfrm>
          <a:prstGeom prst="roundRect">
            <a:avLst>
              <a:gd name="adj" fmla="val 0"/>
            </a:avLst>
          </a:prstGeom>
          <a:effectLst>
            <a:outerShdw blurRad="50800" dist="50800" dir="5400000" algn="tl" rotWithShape="0">
              <a:srgbClr val="000000">
                <a:alpha val="43000"/>
              </a:srgbClr>
            </a:outerShdw>
          </a:effectLst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sk-SK" smtClean="0"/>
              <a:t>Ak chcete pridať obrázok, kliknite na ikonu</a:t>
            </a:r>
            <a:endParaRPr lang="en-US" dirty="0"/>
          </a:p>
        </p:txBody>
      </p:sp>
      <p:sp>
        <p:nvSpPr>
          <p:cNvPr id="24" name="Text Placeholder 3"/>
          <p:cNvSpPr>
            <a:spLocks noGrp="1"/>
          </p:cNvSpPr>
          <p:nvPr>
            <p:ph type="body" sz="half" idx="19"/>
          </p:nvPr>
        </p:nvSpPr>
        <p:spPr>
          <a:xfrm>
            <a:off x="3290858" y="4796102"/>
            <a:ext cx="2560320" cy="1467537"/>
          </a:xfrm>
        </p:spPr>
        <p:txBody>
          <a:bodyPr anchor="t">
            <a:normAutofit/>
          </a:bodyPr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sk-SK" smtClean="0"/>
              <a:t>Upraviť štýly predlohy textu</a:t>
            </a:r>
          </a:p>
        </p:txBody>
      </p:sp>
      <p:sp>
        <p:nvSpPr>
          <p:cNvPr id="25" name="Text Placeholder 4"/>
          <p:cNvSpPr>
            <a:spLocks noGrp="1"/>
          </p:cNvSpPr>
          <p:nvPr>
            <p:ph type="body" sz="quarter" idx="13"/>
          </p:nvPr>
        </p:nvSpPr>
        <p:spPr>
          <a:xfrm>
            <a:off x="5993365" y="4113340"/>
            <a:ext cx="2560320" cy="682765"/>
          </a:xfrm>
        </p:spPr>
        <p:txBody>
          <a:bodyPr anchor="b">
            <a:noAutofit/>
          </a:bodyPr>
          <a:lstStyle>
            <a:lvl1pPr marL="0" indent="0">
              <a:buNone/>
              <a:defRPr sz="2400" b="0">
                <a:solidFill>
                  <a:schemeClr val="tx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sk-SK" smtClean="0"/>
              <a:t>Upraviť štýly predlohy textu</a:t>
            </a:r>
          </a:p>
        </p:txBody>
      </p:sp>
      <p:sp>
        <p:nvSpPr>
          <p:cNvPr id="26" name="Picture Placeholder 2"/>
          <p:cNvSpPr>
            <a:spLocks noGrp="1" noChangeAspect="1"/>
          </p:cNvSpPr>
          <p:nvPr>
            <p:ph type="pic" idx="22"/>
          </p:nvPr>
        </p:nvSpPr>
        <p:spPr>
          <a:xfrm>
            <a:off x="5993364" y="2331721"/>
            <a:ext cx="2560320" cy="1508919"/>
          </a:xfrm>
          <a:prstGeom prst="roundRect">
            <a:avLst>
              <a:gd name="adj" fmla="val 0"/>
            </a:avLst>
          </a:prstGeom>
          <a:effectLst>
            <a:outerShdw blurRad="50800" dist="50800" dir="5400000" algn="tl" rotWithShape="0">
              <a:srgbClr val="000000">
                <a:alpha val="43000"/>
              </a:srgbClr>
            </a:outerShdw>
          </a:effectLst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sk-SK" smtClean="0"/>
              <a:t>Ak chcete pridať obrázok, kliknite na ikonu</a:t>
            </a:r>
            <a:endParaRPr lang="en-US" dirty="0"/>
          </a:p>
        </p:txBody>
      </p:sp>
      <p:sp>
        <p:nvSpPr>
          <p:cNvPr id="27" name="Text Placeholder 3"/>
          <p:cNvSpPr>
            <a:spLocks noGrp="1"/>
          </p:cNvSpPr>
          <p:nvPr>
            <p:ph type="body" sz="half" idx="20"/>
          </p:nvPr>
        </p:nvSpPr>
        <p:spPr>
          <a:xfrm>
            <a:off x="5993272" y="4796100"/>
            <a:ext cx="2560320" cy="1467537"/>
          </a:xfrm>
        </p:spPr>
        <p:txBody>
          <a:bodyPr anchor="t">
            <a:normAutofit/>
          </a:bodyPr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sk-SK" smtClean="0"/>
              <a:t>Upraviť štýly predlohy textu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>
              <a:defRPr/>
            </a:pPr>
            <a:endParaRPr lang="sk-SK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endParaRPr lang="sk-SK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FCAE3212-D1EB-4E06-956F-0F22670BA417}" type="slidenum">
              <a:rPr lang="sk-SK" smtClean="0"/>
              <a:pPr>
                <a:defRPr/>
              </a:pPr>
              <a:t>‹#›</a:t>
            </a:fld>
            <a:endParaRPr lang="sk-SK"/>
          </a:p>
        </p:txBody>
      </p:sp>
    </p:spTree>
    <p:extLst>
      <p:ext uri="{BB962C8B-B14F-4D97-AF65-F5344CB8AC3E}">
        <p14:creationId xmlns:p14="http://schemas.microsoft.com/office/powerpoint/2010/main" val="1599791302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Nadpis a zvislý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k-SK" smtClean="0"/>
              <a:t>Upravte štýly predlohy textu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594360" y="2194560"/>
            <a:ext cx="7955280" cy="4069080"/>
          </a:xfrm>
        </p:spPr>
        <p:txBody>
          <a:bodyPr vert="eaVert"/>
          <a:lstStyle/>
          <a:p>
            <a:pPr lvl="0"/>
            <a:r>
              <a:rPr lang="sk-SK" smtClean="0"/>
              <a:t>Upraviť štýly predlohy textu</a:t>
            </a:r>
          </a:p>
          <a:p>
            <a:pPr lvl="1"/>
            <a:r>
              <a:rPr lang="sk-SK" smtClean="0"/>
              <a:t>Druhá úroveň</a:t>
            </a:r>
          </a:p>
          <a:p>
            <a:pPr lvl="2"/>
            <a:r>
              <a:rPr lang="sk-SK" smtClean="0"/>
              <a:t>Tretia úroveň</a:t>
            </a:r>
          </a:p>
          <a:p>
            <a:pPr lvl="3"/>
            <a:r>
              <a:rPr lang="sk-SK" smtClean="0"/>
              <a:t>Štvrtá úroveň</a:t>
            </a:r>
          </a:p>
          <a:p>
            <a:pPr lvl="4"/>
            <a:r>
              <a:rPr lang="sk-SK" smtClean="0"/>
              <a:t>Piata úroveň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>
              <a:defRPr/>
            </a:pPr>
            <a:endParaRPr lang="sk-SK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endParaRPr lang="sk-SK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062C23E9-DDD2-4D2D-966B-B94675295681}" type="slidenum">
              <a:rPr lang="sk-SK" smtClean="0"/>
              <a:pPr>
                <a:defRPr/>
              </a:pPr>
              <a:t>‹#›</a:t>
            </a:fld>
            <a:endParaRPr lang="sk-SK"/>
          </a:p>
        </p:txBody>
      </p:sp>
    </p:spTree>
    <p:extLst>
      <p:ext uri="{BB962C8B-B14F-4D97-AF65-F5344CB8AC3E}">
        <p14:creationId xmlns:p14="http://schemas.microsoft.com/office/powerpoint/2010/main" val="861335090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itleAndTx" preserve="1">
  <p:cSld name="Zvislý nadpis a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Picture 8" descr="C0-HD-BTM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4995862"/>
            <a:ext cx="9144000" cy="1862138"/>
          </a:xfrm>
          <a:prstGeom prst="rect">
            <a:avLst/>
          </a:prstGeom>
        </p:spPr>
      </p:pic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7006590" y="747183"/>
            <a:ext cx="1543050" cy="4248675"/>
          </a:xfrm>
        </p:spPr>
        <p:txBody>
          <a:bodyPr vert="eaVert"/>
          <a:lstStyle>
            <a:lvl1pPr algn="l">
              <a:defRPr/>
            </a:lvl1pPr>
          </a:lstStyle>
          <a:p>
            <a:r>
              <a:rPr lang="sk-SK" smtClean="0"/>
              <a:t>Upravte štýly predlohy textu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594360" y="746126"/>
            <a:ext cx="6278035" cy="4249732"/>
          </a:xfrm>
        </p:spPr>
        <p:txBody>
          <a:bodyPr vert="eaVert"/>
          <a:lstStyle/>
          <a:p>
            <a:pPr lvl="0"/>
            <a:r>
              <a:rPr lang="sk-SK" smtClean="0"/>
              <a:t>Upraviť štýly predlohy textu</a:t>
            </a:r>
          </a:p>
          <a:p>
            <a:pPr lvl="1"/>
            <a:r>
              <a:rPr lang="sk-SK" smtClean="0"/>
              <a:t>Druhá úroveň</a:t>
            </a:r>
          </a:p>
          <a:p>
            <a:pPr lvl="2"/>
            <a:r>
              <a:rPr lang="sk-SK" smtClean="0"/>
              <a:t>Tretia úroveň</a:t>
            </a:r>
          </a:p>
          <a:p>
            <a:pPr lvl="3"/>
            <a:r>
              <a:rPr lang="sk-SK" smtClean="0"/>
              <a:t>Štvrtá úroveň</a:t>
            </a:r>
          </a:p>
          <a:p>
            <a:pPr lvl="4"/>
            <a:r>
              <a:rPr lang="sk-SK" smtClean="0"/>
              <a:t>Piata úroveň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5562176" y="381001"/>
            <a:ext cx="2183130" cy="365125"/>
          </a:xfrm>
        </p:spPr>
        <p:txBody>
          <a:bodyPr/>
          <a:lstStyle>
            <a:lvl1pPr algn="r">
              <a:defRPr/>
            </a:lvl1pPr>
          </a:lstStyle>
          <a:p>
            <a:pPr>
              <a:defRPr/>
            </a:pPr>
            <a:endParaRPr lang="sk-SK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594360" y="381001"/>
            <a:ext cx="4830656" cy="365125"/>
          </a:xfrm>
        </p:spPr>
        <p:txBody>
          <a:bodyPr/>
          <a:lstStyle/>
          <a:p>
            <a:pPr>
              <a:defRPr/>
            </a:pPr>
            <a:endParaRPr lang="sk-SK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7882466" y="381001"/>
            <a:ext cx="667174" cy="365125"/>
          </a:xfrm>
        </p:spPr>
        <p:txBody>
          <a:bodyPr/>
          <a:lstStyle/>
          <a:p>
            <a:pPr>
              <a:defRPr/>
            </a:pPr>
            <a:fld id="{ECF5DD0C-F91B-4077-84F6-FCE066DF3D7D}" type="slidenum">
              <a:rPr lang="sk-SK" smtClean="0"/>
              <a:pPr>
                <a:defRPr/>
              </a:pPr>
              <a:t>‹#›</a:t>
            </a:fld>
            <a:endParaRPr lang="sk-SK"/>
          </a:p>
        </p:txBody>
      </p:sp>
    </p:spTree>
    <p:extLst>
      <p:ext uri="{BB962C8B-B14F-4D97-AF65-F5344CB8AC3E}">
        <p14:creationId xmlns:p14="http://schemas.microsoft.com/office/powerpoint/2010/main" val="3417149016"/>
      </p:ext>
    </p:extLst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type="clipArtAndTx">
  <p:cSld name="Nadpis, obrázok ClipArt a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685800" y="609600"/>
            <a:ext cx="7772400" cy="1143000"/>
          </a:xfrm>
        </p:spPr>
        <p:txBody>
          <a:bodyPr/>
          <a:lstStyle/>
          <a:p>
            <a:r>
              <a:rPr lang="sk-SK" smtClean="0"/>
              <a:t>Kliknite sem a upravte štýl predlohy nadpisov.</a:t>
            </a:r>
            <a:endParaRPr lang="sk-SK"/>
          </a:p>
        </p:txBody>
      </p:sp>
      <p:sp>
        <p:nvSpPr>
          <p:cNvPr id="3" name="Zástupný symbol objektu ClipArt 2"/>
          <p:cNvSpPr>
            <a:spLocks noGrp="1"/>
          </p:cNvSpPr>
          <p:nvPr>
            <p:ph type="clipArt" sz="half" idx="1"/>
          </p:nvPr>
        </p:nvSpPr>
        <p:spPr>
          <a:xfrm>
            <a:off x="685800" y="1981200"/>
            <a:ext cx="3810000" cy="4114800"/>
          </a:xfrm>
        </p:spPr>
        <p:txBody>
          <a:bodyPr/>
          <a:lstStyle/>
          <a:p>
            <a:pPr lvl="0"/>
            <a:endParaRPr lang="sk-SK" noProof="0" smtClean="0"/>
          </a:p>
        </p:txBody>
      </p:sp>
      <p:sp>
        <p:nvSpPr>
          <p:cNvPr id="4" name="Zástupný symbol textu 3"/>
          <p:cNvSpPr>
            <a:spLocks noGrp="1"/>
          </p:cNvSpPr>
          <p:nvPr>
            <p:ph type="body" sz="half" idx="2"/>
          </p:nvPr>
        </p:nvSpPr>
        <p:spPr>
          <a:xfrm>
            <a:off x="4648200" y="1981200"/>
            <a:ext cx="3810000" cy="4114800"/>
          </a:xfrm>
        </p:spPr>
        <p:txBody>
          <a:bodyPr/>
          <a:lstStyle/>
          <a:p>
            <a:pPr lvl="0"/>
            <a:r>
              <a:rPr lang="sk-SK" smtClean="0"/>
              <a:t>Kliknite sem a upravte štýly predlohy textu.</a:t>
            </a:r>
          </a:p>
          <a:p>
            <a:pPr lvl="1"/>
            <a:r>
              <a:rPr lang="sk-SK" smtClean="0"/>
              <a:t>Druhá úroveň</a:t>
            </a:r>
          </a:p>
          <a:p>
            <a:pPr lvl="2"/>
            <a:r>
              <a:rPr lang="sk-SK" smtClean="0"/>
              <a:t>Tretia úroveň</a:t>
            </a:r>
          </a:p>
          <a:p>
            <a:pPr lvl="3"/>
            <a:r>
              <a:rPr lang="sk-SK" smtClean="0"/>
              <a:t>Štvrtá úroveň</a:t>
            </a:r>
          </a:p>
          <a:p>
            <a:pPr lvl="4"/>
            <a:r>
              <a:rPr lang="sk-SK" smtClean="0"/>
              <a:t>Piata úroveň</a:t>
            </a:r>
            <a:endParaRPr lang="sk-SK"/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sk-SK"/>
          </a:p>
        </p:txBody>
      </p:sp>
      <p:sp>
        <p:nvSpPr>
          <p:cNvPr id="6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sk-SK"/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35C60167-F564-4677-8B9D-79FAE95C1D9D}" type="slidenum">
              <a:rPr lang="sk-SK"/>
              <a:pPr>
                <a:defRPr/>
              </a:pPr>
              <a:t>‹#›</a:t>
            </a:fld>
            <a:endParaRPr lang="sk-SK"/>
          </a:p>
        </p:txBody>
      </p:sp>
    </p:spTree>
    <p:extLst>
      <p:ext uri="{BB962C8B-B14F-4D97-AF65-F5344CB8AC3E}">
        <p14:creationId xmlns:p14="http://schemas.microsoft.com/office/powerpoint/2010/main" val="4173801990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18" Type="http://schemas.openxmlformats.org/officeDocument/2006/relationships/slideLayout" Target="../slideLayouts/slideLayout1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17" Type="http://schemas.openxmlformats.org/officeDocument/2006/relationships/slideLayout" Target="../slideLayouts/slideLayout17.xml"/><Relationship Id="rId2" Type="http://schemas.openxmlformats.org/officeDocument/2006/relationships/slideLayout" Target="../slideLayouts/slideLayout2.xml"/><Relationship Id="rId16" Type="http://schemas.openxmlformats.org/officeDocument/2006/relationships/slideLayout" Target="../slideLayouts/slideLayout16.xml"/><Relationship Id="rId20" Type="http://schemas.openxmlformats.org/officeDocument/2006/relationships/image" Target="../media/image1.png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slideLayout" Target="../slideLayouts/slideLayout15.xml"/><Relationship Id="rId10" Type="http://schemas.openxmlformats.org/officeDocument/2006/relationships/slideLayout" Target="../slideLayouts/slideLayout10.xml"/><Relationship Id="rId19" Type="http://schemas.openxmlformats.org/officeDocument/2006/relationships/theme" Target="../theme/theme1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 descr="C0-HD-TOP.png"/>
          <p:cNvPicPr>
            <a:picLocks noChangeAspect="1"/>
          </p:cNvPicPr>
          <p:nvPr/>
        </p:nvPicPr>
        <p:blipFill>
          <a:blip r:embed="rId20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9144000" cy="1081088"/>
          </a:xfrm>
          <a:prstGeom prst="rect">
            <a:avLst/>
          </a:prstGeom>
        </p:spPr>
      </p:pic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2171700" y="764373"/>
            <a:ext cx="6377940" cy="1293028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sk-SK" smtClean="0"/>
              <a:t>Upravte štýly predlohy textu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594360" y="2194560"/>
            <a:ext cx="7955280" cy="406908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sk-SK" smtClean="0"/>
              <a:t>Upraviť štýly predlohy textu</a:t>
            </a:r>
          </a:p>
          <a:p>
            <a:pPr lvl="1"/>
            <a:r>
              <a:rPr lang="sk-SK" smtClean="0"/>
              <a:t>Druhá úroveň</a:t>
            </a:r>
          </a:p>
          <a:p>
            <a:pPr lvl="2"/>
            <a:r>
              <a:rPr lang="sk-SK" smtClean="0"/>
              <a:t>Tretia úroveň</a:t>
            </a:r>
          </a:p>
          <a:p>
            <a:pPr lvl="3"/>
            <a:r>
              <a:rPr lang="sk-SK" smtClean="0"/>
              <a:t>Štvrtá úroveň</a:t>
            </a:r>
          </a:p>
          <a:p>
            <a:pPr lvl="4"/>
            <a:r>
              <a:rPr lang="sk-SK" smtClean="0"/>
              <a:t>Piata úroveň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6412230" y="6356351"/>
            <a:ext cx="213741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05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>
              <a:defRPr/>
            </a:pPr>
            <a:endParaRPr lang="sk-SK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594360" y="6355846"/>
            <a:ext cx="568071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05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>
              <a:defRPr/>
            </a:pPr>
            <a:endParaRPr lang="sk-SK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72250" y="381001"/>
            <a:ext cx="197739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05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>
              <a:defRPr/>
            </a:pPr>
            <a:fld id="{FCAE3212-D1EB-4E06-956F-0F22670BA417}" type="slidenum">
              <a:rPr lang="sk-SK" smtClean="0"/>
              <a:pPr>
                <a:defRPr/>
              </a:pPr>
              <a:t>‹#›</a:t>
            </a:fld>
            <a:endParaRPr lang="sk-SK"/>
          </a:p>
        </p:txBody>
      </p:sp>
    </p:spTree>
    <p:extLst>
      <p:ext uri="{BB962C8B-B14F-4D97-AF65-F5344CB8AC3E}">
        <p14:creationId xmlns:p14="http://schemas.microsoft.com/office/powerpoint/2010/main" val="4159633363"/>
      </p:ext>
    </p:extLst>
  </p:cSld>
  <p:clrMap bg1="dk1" tx1="lt1" bg2="dk2" tx2="lt2" accent1="accent1" accent2="accent2" accent3="accent3" accent4="accent4" accent5="accent5" accent6="accent6" hlink="hlink" folHlink="folHlink"/>
  <p:sldLayoutIdLst>
    <p:sldLayoutId id="2147483662" r:id="rId1"/>
    <p:sldLayoutId id="2147483663" r:id="rId2"/>
    <p:sldLayoutId id="2147483664" r:id="rId3"/>
    <p:sldLayoutId id="2147483665" r:id="rId4"/>
    <p:sldLayoutId id="2147483666" r:id="rId5"/>
    <p:sldLayoutId id="2147483667" r:id="rId6"/>
    <p:sldLayoutId id="2147483668" r:id="rId7"/>
    <p:sldLayoutId id="2147483669" r:id="rId8"/>
    <p:sldLayoutId id="2147483670" r:id="rId9"/>
    <p:sldLayoutId id="2147483671" r:id="rId10"/>
    <p:sldLayoutId id="2147483672" r:id="rId11"/>
    <p:sldLayoutId id="2147483673" r:id="rId12"/>
    <p:sldLayoutId id="2147483674" r:id="rId13"/>
    <p:sldLayoutId id="2147483675" r:id="rId14"/>
    <p:sldLayoutId id="2147483676" r:id="rId15"/>
    <p:sldLayoutId id="2147483677" r:id="rId16"/>
    <p:sldLayoutId id="2147483678" r:id="rId17"/>
    <p:sldLayoutId id="2147483679" r:id="rId18"/>
  </p:sldLayoutIdLst>
  <p:txStyles>
    <p:titleStyle>
      <a:lvl1pPr algn="r" defTabSz="914400" rtl="0" eaLnBrk="1" latinLnBrk="0" hangingPunct="1">
        <a:lnSpc>
          <a:spcPct val="90000"/>
        </a:lnSpc>
        <a:spcBef>
          <a:spcPct val="0"/>
        </a:spcBef>
        <a:buNone/>
        <a:defRPr sz="4000" kern="1200" cap="all" baseline="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2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6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6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6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6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6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6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e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18.xml"/><Relationship Id="rId4" Type="http://schemas.openxmlformats.org/officeDocument/2006/relationships/image" Target="http://ruka.navajo.cz/ruka.jpg" TargetMode="Externa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18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18.xml"/><Relationship Id="rId5" Type="http://schemas.openxmlformats.org/officeDocument/2006/relationships/image" Target="../media/image6.png"/><Relationship Id="rId4" Type="http://schemas.openxmlformats.org/officeDocument/2006/relationships/image" Target="../media/image5.pn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hyperlink" Target="http://www.posterus.sk/?p=12837" TargetMode="External"/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18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18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eg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18.xml"/><Relationship Id="rId4" Type="http://schemas.openxmlformats.org/officeDocument/2006/relationships/image" Target="http://ruka.navajo.cz/ruka.jpg" TargetMode="External"/></Relationships>
</file>

<file path=ppt/slides/_rels/slide9.xml.rels><?xml version="1.0" encoding="UTF-8" standalone="yes"?>
<Relationships xmlns="http://schemas.openxmlformats.org/package/2006/relationships"><Relationship Id="rId8" Type="http://schemas.openxmlformats.org/officeDocument/2006/relationships/hyperlink" Target="http://www.bestline.sk/images/ruky.jpg" TargetMode="External"/><Relationship Id="rId13" Type="http://schemas.openxmlformats.org/officeDocument/2006/relationships/hyperlink" Target="http://pecan.cz/obr/blog/ruka.jpg" TargetMode="External"/><Relationship Id="rId3" Type="http://schemas.openxmlformats.org/officeDocument/2006/relationships/hyperlink" Target="http://www.mladymisionar.sk/04_Vianoce/Obrazky/Posta/Ruky.gif" TargetMode="External"/><Relationship Id="rId7" Type="http://schemas.openxmlformats.org/officeDocument/2006/relationships/image" Target="../media/image10.jpeg"/><Relationship Id="rId12" Type="http://schemas.openxmlformats.org/officeDocument/2006/relationships/hyperlink" Target="http://schemata.wz.cz/data/tuning/kables/2.jpg" TargetMode="External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6.xml"/><Relationship Id="rId6" Type="http://schemas.openxmlformats.org/officeDocument/2006/relationships/hyperlink" Target="http://www.gengel.webzdarma.cz/hlavni/ruky.jpg" TargetMode="External"/><Relationship Id="rId11" Type="http://schemas.openxmlformats.org/officeDocument/2006/relationships/image" Target="../media/image12.jpeg"/><Relationship Id="rId5" Type="http://schemas.openxmlformats.org/officeDocument/2006/relationships/image" Target="../media/image9.jpeg"/><Relationship Id="rId15" Type="http://schemas.openxmlformats.org/officeDocument/2006/relationships/image" Target="../media/image14.jpeg"/><Relationship Id="rId10" Type="http://schemas.openxmlformats.org/officeDocument/2006/relationships/hyperlink" Target="http://www.samuraj.cz/samuraj/picture/398-3" TargetMode="External"/><Relationship Id="rId4" Type="http://schemas.openxmlformats.org/officeDocument/2006/relationships/image" Target="../media/image8.jpeg"/><Relationship Id="rId9" Type="http://schemas.openxmlformats.org/officeDocument/2006/relationships/image" Target="../media/image11.jpeg"/><Relationship Id="rId14" Type="http://schemas.openxmlformats.org/officeDocument/2006/relationships/image" Target="../media/image13.jpe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50" name="Rectangle 2"/>
          <p:cNvSpPr>
            <a:spLocks noGrp="1" noChangeArrowheads="1"/>
          </p:cNvSpPr>
          <p:nvPr>
            <p:ph type="ctrTitle"/>
          </p:nvPr>
        </p:nvSpPr>
        <p:spPr>
          <a:xfrm>
            <a:off x="762000" y="2667000"/>
            <a:ext cx="7772400" cy="1143000"/>
          </a:xfrm>
        </p:spPr>
        <p:txBody>
          <a:bodyPr>
            <a:normAutofit fontScale="90000"/>
          </a:bodyPr>
          <a:lstStyle/>
          <a:p>
            <a:pPr eaLnBrk="1" hangingPunct="1"/>
            <a:r>
              <a:rPr lang="sk-SK" dirty="0" smtClean="0"/>
              <a:t>Čo dokáže ruka</a:t>
            </a:r>
            <a:br>
              <a:rPr lang="sk-SK" dirty="0" smtClean="0"/>
            </a:br>
            <a:r>
              <a:rPr lang="sk-SK" sz="2800" dirty="0" smtClean="0"/>
              <a:t>Zuzana Balázsiová</a:t>
            </a:r>
          </a:p>
        </p:txBody>
      </p:sp>
      <p:sp>
        <p:nvSpPr>
          <p:cNvPr id="2051" name="Rectangle 3"/>
          <p:cNvSpPr>
            <a:spLocks noGrp="1" noChangeArrowheads="1"/>
          </p:cNvSpPr>
          <p:nvPr>
            <p:ph type="subTitle" idx="1"/>
          </p:nvPr>
        </p:nvSpPr>
        <p:spPr>
          <a:xfrm>
            <a:off x="533400" y="533400"/>
            <a:ext cx="8305800" cy="1219200"/>
          </a:xfrm>
        </p:spPr>
        <p:txBody>
          <a:bodyPr>
            <a:normAutofit fontScale="92500"/>
          </a:bodyPr>
          <a:lstStyle/>
          <a:p>
            <a:pPr eaLnBrk="1" hangingPunct="1">
              <a:lnSpc>
                <a:spcPct val="80000"/>
              </a:lnSpc>
            </a:pPr>
            <a:r>
              <a:rPr lang="sk-SK" sz="2800" smtClean="0"/>
              <a:t>Lekárska fakulta Univerzity Komenského, Bratislava</a:t>
            </a:r>
          </a:p>
          <a:p>
            <a:pPr eaLnBrk="1" hangingPunct="1">
              <a:lnSpc>
                <a:spcPct val="80000"/>
              </a:lnSpc>
            </a:pPr>
            <a:r>
              <a:rPr lang="sk-SK" sz="2800" smtClean="0"/>
              <a:t>Ústav lekárskej fyziky, biofyziky informatiky                  a telemedicíny</a:t>
            </a:r>
          </a:p>
        </p:txBody>
      </p:sp>
      <p:sp>
        <p:nvSpPr>
          <p:cNvPr id="2052" name="Rectangle 4"/>
          <p:cNvSpPr>
            <a:spLocks noChangeArrowheads="1"/>
          </p:cNvSpPr>
          <p:nvPr/>
        </p:nvSpPr>
        <p:spPr bwMode="auto">
          <a:xfrm>
            <a:off x="1295400" y="4797425"/>
            <a:ext cx="6815138" cy="13716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/>
            <a:r>
              <a:rPr lang="sk-SK" sz="3600">
                <a:solidFill>
                  <a:schemeClr val="tx2"/>
                </a:solidFill>
              </a:rPr>
              <a:t>Šoltésove dni</a:t>
            </a:r>
          </a:p>
          <a:p>
            <a:pPr algn="ctr"/>
            <a:r>
              <a:rPr lang="sk-SK">
                <a:solidFill>
                  <a:schemeClr val="tx2"/>
                </a:solidFill>
              </a:rPr>
              <a:t> Bratislava, 2012 </a:t>
            </a:r>
            <a:br>
              <a:rPr lang="sk-SK">
                <a:solidFill>
                  <a:schemeClr val="tx2"/>
                </a:solidFill>
              </a:rPr>
            </a:br>
            <a:endParaRPr lang="sk-SK">
              <a:solidFill>
                <a:schemeClr val="tx2"/>
              </a:solidFill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74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sk-SK" dirty="0" smtClean="0"/>
              <a:t>Čo dokáže ruka?</a:t>
            </a:r>
          </a:p>
        </p:txBody>
      </p:sp>
      <p:pic>
        <p:nvPicPr>
          <p:cNvPr id="3077" name="Picture 11" descr="A human hand typically has four fingers and a thumb."/>
          <p:cNvPicPr>
            <a:picLocks noGrp="1" noChangeAspect="1" noChangeArrowheads="1"/>
          </p:cNvPicPr>
          <p:nvPr>
            <p:ph type="clipArt" sz="half" idx="1"/>
          </p:nvPr>
        </p:nvPicPr>
        <p:blipFill>
          <a:blip r:embed="rId3" r:link="rId4" cstate="print"/>
          <a:srcRect t="50000"/>
          <a:stretch>
            <a:fillRect/>
          </a:stretch>
        </p:blipFill>
        <p:spPr>
          <a:xfrm>
            <a:off x="1295400" y="2819400"/>
            <a:ext cx="1785938" cy="2209800"/>
          </a:xfrm>
          <a:noFill/>
        </p:spPr>
      </p:pic>
      <p:sp>
        <p:nvSpPr>
          <p:cNvPr id="3075" name="Rectangle 6"/>
          <p:cNvSpPr>
            <a:spLocks noChangeArrowheads="1"/>
          </p:cNvSpPr>
          <p:nvPr/>
        </p:nvSpPr>
        <p:spPr bwMode="auto">
          <a:xfrm>
            <a:off x="3810000" y="1543050"/>
            <a:ext cx="9144000" cy="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endParaRPr lang="sk-SK"/>
          </a:p>
        </p:txBody>
      </p:sp>
      <p:sp>
        <p:nvSpPr>
          <p:cNvPr id="3076" name="Rectangle 10"/>
          <p:cNvSpPr>
            <a:spLocks noChangeArrowheads="1"/>
          </p:cNvSpPr>
          <p:nvPr/>
        </p:nvSpPr>
        <p:spPr bwMode="auto">
          <a:xfrm>
            <a:off x="3810000" y="1543050"/>
            <a:ext cx="9144000" cy="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endParaRPr lang="sk-SK"/>
          </a:p>
        </p:txBody>
      </p:sp>
      <p:sp>
        <p:nvSpPr>
          <p:cNvPr id="3078" name="AutoShape 12"/>
          <p:cNvSpPr>
            <a:spLocks/>
          </p:cNvSpPr>
          <p:nvPr/>
        </p:nvSpPr>
        <p:spPr bwMode="auto">
          <a:xfrm>
            <a:off x="6122988" y="1981200"/>
            <a:ext cx="1801812" cy="838200"/>
          </a:xfrm>
          <a:prstGeom prst="accentCallout2">
            <a:avLst>
              <a:gd name="adj1" fmla="val 13634"/>
              <a:gd name="adj2" fmla="val -4227"/>
              <a:gd name="adj3" fmla="val 13634"/>
              <a:gd name="adj4" fmla="val -78236"/>
              <a:gd name="adj5" fmla="val 199810"/>
              <a:gd name="adj6" fmla="val -155065"/>
            </a:avLst>
          </a:prstGeom>
          <a:solidFill>
            <a:srgbClr val="FFFF99"/>
          </a:solidFill>
          <a:ln w="19050">
            <a:solidFill>
              <a:schemeClr val="tx1"/>
            </a:solidFill>
            <a:miter lim="800000"/>
            <a:headEnd/>
            <a:tailEnd/>
          </a:ln>
        </p:spPr>
        <p:txBody>
          <a:bodyPr/>
          <a:lstStyle/>
          <a:p>
            <a:pPr algn="ctr"/>
            <a:r>
              <a:rPr lang="sk-SK" b="1" dirty="0">
                <a:solidFill>
                  <a:schemeClr val="bg1"/>
                </a:solidFill>
              </a:rPr>
              <a:t>Chytiť a držať</a:t>
            </a:r>
          </a:p>
        </p:txBody>
      </p:sp>
      <p:sp>
        <p:nvSpPr>
          <p:cNvPr id="3079" name="AutoShape 14"/>
          <p:cNvSpPr>
            <a:spLocks/>
          </p:cNvSpPr>
          <p:nvPr/>
        </p:nvSpPr>
        <p:spPr bwMode="auto">
          <a:xfrm>
            <a:off x="6172200" y="5410200"/>
            <a:ext cx="1828800" cy="762000"/>
          </a:xfrm>
          <a:prstGeom prst="accentCallout2">
            <a:avLst>
              <a:gd name="adj1" fmla="val 15000"/>
              <a:gd name="adj2" fmla="val -4167"/>
              <a:gd name="adj3" fmla="val 15000"/>
              <a:gd name="adj4" fmla="val -77083"/>
              <a:gd name="adj5" fmla="val -157917"/>
              <a:gd name="adj6" fmla="val -152778"/>
            </a:avLst>
          </a:prstGeom>
          <a:solidFill>
            <a:srgbClr val="FFFF99"/>
          </a:solidFill>
          <a:ln w="19050">
            <a:solidFill>
              <a:schemeClr val="tx1"/>
            </a:solidFill>
            <a:miter lim="800000"/>
            <a:headEnd/>
            <a:tailEnd/>
          </a:ln>
        </p:spPr>
        <p:txBody>
          <a:bodyPr/>
          <a:lstStyle/>
          <a:p>
            <a:pPr algn="ctr"/>
            <a:r>
              <a:rPr lang="sk-SK" b="1">
                <a:solidFill>
                  <a:schemeClr val="bg1"/>
                </a:solidFill>
              </a:rPr>
              <a:t>Udrieť a ublížiť</a:t>
            </a:r>
          </a:p>
        </p:txBody>
      </p:sp>
      <p:sp>
        <p:nvSpPr>
          <p:cNvPr id="3080" name="AutoShape 15"/>
          <p:cNvSpPr>
            <a:spLocks/>
          </p:cNvSpPr>
          <p:nvPr/>
        </p:nvSpPr>
        <p:spPr bwMode="auto">
          <a:xfrm>
            <a:off x="6178550" y="3789363"/>
            <a:ext cx="1706563" cy="792162"/>
          </a:xfrm>
          <a:prstGeom prst="accentCallout2">
            <a:avLst>
              <a:gd name="adj1" fmla="val 14431"/>
              <a:gd name="adj2" fmla="val -4463"/>
              <a:gd name="adj3" fmla="val 14431"/>
              <a:gd name="adj4" fmla="val -74699"/>
              <a:gd name="adj5" fmla="val 14431"/>
              <a:gd name="adj6" fmla="val -163722"/>
            </a:avLst>
          </a:prstGeom>
          <a:solidFill>
            <a:srgbClr val="FFFF99"/>
          </a:solidFill>
          <a:ln w="19050">
            <a:solidFill>
              <a:schemeClr val="tx1"/>
            </a:solidFill>
            <a:miter lim="800000"/>
            <a:headEnd/>
            <a:tailEnd/>
          </a:ln>
        </p:spPr>
        <p:txBody>
          <a:bodyPr/>
          <a:lstStyle/>
          <a:p>
            <a:pPr algn="ctr"/>
            <a:r>
              <a:rPr lang="sk-SK" b="1">
                <a:solidFill>
                  <a:schemeClr val="bg1"/>
                </a:solidFill>
              </a:rPr>
              <a:t>Cítiť (pohladkať)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8" name="Rectangle 2"/>
          <p:cNvSpPr>
            <a:spLocks noGrp="1" noChangeArrowheads="1"/>
          </p:cNvSpPr>
          <p:nvPr>
            <p:ph type="title"/>
          </p:nvPr>
        </p:nvSpPr>
        <p:spPr>
          <a:xfrm>
            <a:off x="304800" y="609600"/>
            <a:ext cx="8610600" cy="1143000"/>
          </a:xfrm>
        </p:spPr>
        <p:txBody>
          <a:bodyPr>
            <a:normAutofit fontScale="90000"/>
          </a:bodyPr>
          <a:lstStyle/>
          <a:p>
            <a:pPr algn="l" eaLnBrk="1" hangingPunct="1"/>
            <a:r>
              <a:rPr lang="sk-SK" dirty="0" smtClean="0"/>
              <a:t>Prsty na ruke chytia a držia - uchopia</a:t>
            </a:r>
          </a:p>
        </p:txBody>
      </p:sp>
      <p:sp>
        <p:nvSpPr>
          <p:cNvPr id="4099" name="Rectangle 4"/>
          <p:cNvSpPr>
            <a:spLocks noGrp="1" noChangeArrowheads="1"/>
          </p:cNvSpPr>
          <p:nvPr>
            <p:ph type="body" sz="half" idx="2"/>
          </p:nvPr>
        </p:nvSpPr>
        <p:spPr>
          <a:xfrm>
            <a:off x="4648200" y="2209800"/>
            <a:ext cx="3524250" cy="2438400"/>
          </a:xfrm>
        </p:spPr>
        <p:txBody>
          <a:bodyPr>
            <a:normAutofit lnSpcReduction="10000"/>
          </a:bodyPr>
          <a:lstStyle/>
          <a:p>
            <a:pPr eaLnBrk="1" hangingPunct="1"/>
            <a:r>
              <a:rPr lang="sk-SK" sz="2800" smtClean="0"/>
              <a:t>postavenie palca oproti ostatným prstom</a:t>
            </a:r>
          </a:p>
          <a:p>
            <a:pPr eaLnBrk="1" hangingPunct="1"/>
            <a:r>
              <a:rPr lang="sk-SK" sz="2800" smtClean="0"/>
              <a:t>jemné pohyby palca a ukazováka</a:t>
            </a:r>
          </a:p>
        </p:txBody>
      </p:sp>
      <p:sp>
        <p:nvSpPr>
          <p:cNvPr id="4100" name="Rectangle 6"/>
          <p:cNvSpPr>
            <a:spLocks noChangeArrowheads="1"/>
          </p:cNvSpPr>
          <p:nvPr/>
        </p:nvSpPr>
        <p:spPr bwMode="auto">
          <a:xfrm>
            <a:off x="3714750" y="2786063"/>
            <a:ext cx="9144000" cy="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endParaRPr lang="sk-SK"/>
          </a:p>
        </p:txBody>
      </p:sp>
      <p:pic>
        <p:nvPicPr>
          <p:cNvPr id="4101" name="Picture 11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1258888" y="2349500"/>
            <a:ext cx="2493962" cy="24495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22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sk-SK" dirty="0" smtClean="0"/>
              <a:t>Ďalšie využitie pohybu ruky</a:t>
            </a:r>
          </a:p>
        </p:txBody>
      </p:sp>
      <p:sp>
        <p:nvSpPr>
          <p:cNvPr id="5123" name="Rectangle 4"/>
          <p:cNvSpPr>
            <a:spLocks noGrp="1" noChangeArrowheads="1"/>
          </p:cNvSpPr>
          <p:nvPr>
            <p:ph type="body" sz="half" idx="2"/>
          </p:nvPr>
        </p:nvSpPr>
        <p:spPr>
          <a:xfrm>
            <a:off x="2843213" y="2060575"/>
            <a:ext cx="3886200" cy="1143000"/>
          </a:xfrm>
        </p:spPr>
        <p:txBody>
          <a:bodyPr/>
          <a:lstStyle/>
          <a:p>
            <a:pPr eaLnBrk="1" hangingPunct="1"/>
            <a:r>
              <a:rPr lang="sk-SK" sz="2800" smtClean="0"/>
              <a:t>gestikulácia</a:t>
            </a:r>
          </a:p>
          <a:p>
            <a:pPr eaLnBrk="1" hangingPunct="1"/>
            <a:r>
              <a:rPr lang="sk-SK" sz="2800" smtClean="0"/>
              <a:t>posunková reč</a:t>
            </a:r>
          </a:p>
          <a:p>
            <a:pPr eaLnBrk="1" hangingPunct="1">
              <a:buFontTx/>
              <a:buNone/>
            </a:pPr>
            <a:endParaRPr lang="sk-SK" sz="2800" smtClean="0"/>
          </a:p>
        </p:txBody>
      </p:sp>
      <p:sp>
        <p:nvSpPr>
          <p:cNvPr id="5124" name="Rectangle 6"/>
          <p:cNvSpPr>
            <a:spLocks noChangeArrowheads="1"/>
          </p:cNvSpPr>
          <p:nvPr/>
        </p:nvSpPr>
        <p:spPr bwMode="auto">
          <a:xfrm>
            <a:off x="2771775" y="5589588"/>
            <a:ext cx="1873250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 anchor="ctr">
            <a:spAutoFit/>
          </a:bodyPr>
          <a:lstStyle/>
          <a:p>
            <a:r>
              <a:rPr lang="sk-SK" sz="1800"/>
              <a:t>Všetko v poriadku</a:t>
            </a:r>
          </a:p>
        </p:txBody>
      </p:sp>
      <p:sp>
        <p:nvSpPr>
          <p:cNvPr id="5125" name="Rectangle 8"/>
          <p:cNvSpPr>
            <a:spLocks noChangeArrowheads="1"/>
          </p:cNvSpPr>
          <p:nvPr/>
        </p:nvSpPr>
        <p:spPr bwMode="auto">
          <a:xfrm>
            <a:off x="1042988" y="5516563"/>
            <a:ext cx="92075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 anchor="ctr">
            <a:spAutoFit/>
          </a:bodyPr>
          <a:lstStyle/>
          <a:p>
            <a:r>
              <a:rPr lang="sk-SK" sz="1800"/>
              <a:t>Výstup</a:t>
            </a:r>
            <a:r>
              <a:rPr lang="sk-SK"/>
              <a:t> </a:t>
            </a:r>
          </a:p>
        </p:txBody>
      </p:sp>
      <p:sp>
        <p:nvSpPr>
          <p:cNvPr id="5126" name="Rectangle 10"/>
          <p:cNvSpPr>
            <a:spLocks noChangeArrowheads="1"/>
          </p:cNvSpPr>
          <p:nvPr/>
        </p:nvSpPr>
        <p:spPr bwMode="auto">
          <a:xfrm>
            <a:off x="6156325" y="5516563"/>
            <a:ext cx="89535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 anchor="ctr">
            <a:spAutoFit/>
          </a:bodyPr>
          <a:lstStyle/>
          <a:p>
            <a:r>
              <a:rPr lang="sk-SK" sz="1800"/>
              <a:t>Zostup</a:t>
            </a:r>
            <a:r>
              <a:rPr lang="sk-SK"/>
              <a:t> </a:t>
            </a:r>
          </a:p>
        </p:txBody>
      </p:sp>
      <p:pic>
        <p:nvPicPr>
          <p:cNvPr id="5127" name="Picture 11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2987675" y="3703638"/>
            <a:ext cx="1819275" cy="18859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5128" name="Picture 12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684213" y="3941763"/>
            <a:ext cx="1390650" cy="16478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5129" name="Picture 13"/>
          <p:cNvPicPr>
            <a:picLocks noChangeAspect="1" noChangeArrowheads="1"/>
          </p:cNvPicPr>
          <p:nvPr/>
        </p:nvPicPr>
        <p:blipFill>
          <a:blip r:embed="rId5" cstate="print"/>
          <a:srcRect/>
          <a:stretch>
            <a:fillRect/>
          </a:stretch>
        </p:blipFill>
        <p:spPr bwMode="auto">
          <a:xfrm>
            <a:off x="5867400" y="4037013"/>
            <a:ext cx="1619250" cy="15525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146" name="Rectangle 2"/>
          <p:cNvSpPr>
            <a:spLocks noGrp="1" noChangeArrowheads="1"/>
          </p:cNvSpPr>
          <p:nvPr>
            <p:ph type="title"/>
          </p:nvPr>
        </p:nvSpPr>
        <p:spPr>
          <a:xfrm>
            <a:off x="-25145" y="0"/>
            <a:ext cx="9421681" cy="935584"/>
          </a:xfrm>
        </p:spPr>
        <p:txBody>
          <a:bodyPr>
            <a:normAutofit/>
          </a:bodyPr>
          <a:lstStyle/>
          <a:p>
            <a:pPr algn="l" eaLnBrk="1" hangingPunct="1"/>
            <a:r>
              <a:rPr lang="sk-SK" sz="3600" dirty="0" smtClean="0"/>
              <a:t>Prstová abeceda </a:t>
            </a:r>
            <a:r>
              <a:rPr lang="sk-SK" sz="3600" dirty="0" smtClean="0"/>
              <a:t>pre nepočujúcich</a:t>
            </a:r>
            <a:endParaRPr lang="sk-SK" sz="3600" dirty="0" smtClean="0"/>
          </a:p>
        </p:txBody>
      </p:sp>
      <p:sp>
        <p:nvSpPr>
          <p:cNvPr id="6147" name="Rectangle 3"/>
          <p:cNvSpPr>
            <a:spLocks noGrp="1" noChangeArrowheads="1"/>
          </p:cNvSpPr>
          <p:nvPr>
            <p:ph idx="1"/>
          </p:nvPr>
        </p:nvSpPr>
        <p:spPr/>
        <p:txBody>
          <a:bodyPr/>
          <a:lstStyle/>
          <a:p>
            <a:pPr eaLnBrk="1" hangingPunct="1"/>
            <a:endParaRPr lang="sk-SK" smtClean="0"/>
          </a:p>
        </p:txBody>
      </p:sp>
      <p:pic>
        <p:nvPicPr>
          <p:cNvPr id="6148" name="Picture 23" descr="p12837_02_obr02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-25145" y="837213"/>
            <a:ext cx="9144000" cy="59912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6149" name="Rectangle 24">
            <a:hlinkClick r:id="rId3"/>
          </p:cNvPr>
          <p:cNvSpPr>
            <a:spLocks noChangeArrowheads="1"/>
          </p:cNvSpPr>
          <p:nvPr/>
        </p:nvSpPr>
        <p:spPr bwMode="auto">
          <a:xfrm>
            <a:off x="0" y="158189613"/>
            <a:ext cx="6153150" cy="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anchor="ctr">
            <a:spAutoFit/>
          </a:bodyPr>
          <a:lstStyle/>
          <a:p>
            <a:endParaRPr lang="sk-SK"/>
          </a:p>
        </p:txBody>
      </p:sp>
      <p:sp>
        <p:nvSpPr>
          <p:cNvPr id="6150" name="Rectangle 25"/>
          <p:cNvSpPr>
            <a:spLocks noChangeArrowheads="1"/>
          </p:cNvSpPr>
          <p:nvPr/>
        </p:nvSpPr>
        <p:spPr bwMode="auto">
          <a:xfrm>
            <a:off x="684213" y="6548438"/>
            <a:ext cx="3997325" cy="3365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sk-SK" sz="1600"/>
              <a:t>Prevzaté z: http://www.posterus.sk/?p=12837#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170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sk-SK" dirty="0" smtClean="0"/>
              <a:t>Ruky cítia - hmat</a:t>
            </a:r>
          </a:p>
        </p:txBody>
      </p:sp>
      <p:sp>
        <p:nvSpPr>
          <p:cNvPr id="7171" name="Rectangle 4"/>
          <p:cNvSpPr>
            <a:spLocks noGrp="1" noChangeArrowheads="1"/>
          </p:cNvSpPr>
          <p:nvPr>
            <p:ph type="body" sz="half" idx="2"/>
          </p:nvPr>
        </p:nvSpPr>
        <p:spPr>
          <a:xfrm>
            <a:off x="4648200" y="1981200"/>
            <a:ext cx="3810000" cy="1447800"/>
          </a:xfrm>
        </p:spPr>
        <p:txBody>
          <a:bodyPr/>
          <a:lstStyle/>
          <a:p>
            <a:pPr algn="ctr" eaLnBrk="1" hangingPunct="1">
              <a:lnSpc>
                <a:spcPct val="90000"/>
              </a:lnSpc>
            </a:pPr>
            <a:r>
              <a:rPr lang="sk-SK" sz="2800" smtClean="0">
                <a:solidFill>
                  <a:srgbClr val="FF0066"/>
                </a:solidFill>
              </a:rPr>
              <a:t>Mechanoreceptory</a:t>
            </a:r>
          </a:p>
          <a:p>
            <a:pPr algn="ctr" eaLnBrk="1" hangingPunct="1">
              <a:lnSpc>
                <a:spcPct val="90000"/>
              </a:lnSpc>
              <a:buFontTx/>
              <a:buNone/>
            </a:pPr>
            <a:r>
              <a:rPr lang="sk-SK" sz="2800" smtClean="0"/>
              <a:t>menia tlak na elektrický signál </a:t>
            </a:r>
            <a:endParaRPr lang="sk-SK" sz="2800" smtClean="0">
              <a:solidFill>
                <a:srgbClr val="FF0066"/>
              </a:solidFill>
            </a:endParaRPr>
          </a:p>
        </p:txBody>
      </p:sp>
      <p:grpSp>
        <p:nvGrpSpPr>
          <p:cNvPr id="7172" name="Group 22"/>
          <p:cNvGrpSpPr>
            <a:grpSpLocks/>
          </p:cNvGrpSpPr>
          <p:nvPr/>
        </p:nvGrpSpPr>
        <p:grpSpPr bwMode="auto">
          <a:xfrm>
            <a:off x="684213" y="1557338"/>
            <a:ext cx="3276600" cy="4724400"/>
            <a:chOff x="1701" y="1104"/>
            <a:chExt cx="2064" cy="2976"/>
          </a:xfrm>
        </p:grpSpPr>
        <p:sp>
          <p:nvSpPr>
            <p:cNvPr id="7173" name="Text Box 23"/>
            <p:cNvSpPr txBox="1">
              <a:spLocks noChangeArrowheads="1"/>
            </p:cNvSpPr>
            <p:nvPr/>
          </p:nvSpPr>
          <p:spPr bwMode="auto">
            <a:xfrm>
              <a:off x="1893" y="3168"/>
              <a:ext cx="1680" cy="407"/>
            </a:xfrm>
            <a:prstGeom prst="rect">
              <a:avLst/>
            </a:prstGeom>
            <a:solidFill>
              <a:srgbClr val="FFCC66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>
              <a:spAutoFit/>
            </a:bodyPr>
            <a:lstStyle/>
            <a:p>
              <a:pPr algn="ctr">
                <a:spcBef>
                  <a:spcPct val="50000"/>
                </a:spcBef>
              </a:pPr>
              <a:r>
                <a:rPr lang="sk-SK" dirty="0">
                  <a:solidFill>
                    <a:schemeClr val="bg1"/>
                  </a:solidFill>
                </a:rPr>
                <a:t>Ruka s </a:t>
              </a:r>
              <a:r>
                <a:rPr lang="sk-SK" dirty="0" err="1">
                  <a:solidFill>
                    <a:schemeClr val="bg1"/>
                  </a:solidFill>
                </a:rPr>
                <a:t>mechano</a:t>
              </a:r>
              <a:r>
                <a:rPr lang="sk-SK" dirty="0">
                  <a:solidFill>
                    <a:schemeClr val="bg1"/>
                  </a:solidFill>
                </a:rPr>
                <a:t> receptorom</a:t>
              </a:r>
            </a:p>
          </p:txBody>
        </p:sp>
        <p:sp>
          <p:nvSpPr>
            <p:cNvPr id="7174" name="Text Box 24"/>
            <p:cNvSpPr txBox="1">
              <a:spLocks noChangeArrowheads="1"/>
            </p:cNvSpPr>
            <p:nvPr/>
          </p:nvSpPr>
          <p:spPr bwMode="auto">
            <a:xfrm>
              <a:off x="2421" y="1104"/>
              <a:ext cx="720" cy="233"/>
            </a:xfrm>
            <a:prstGeom prst="rect">
              <a:avLst/>
            </a:prstGeom>
            <a:solidFill>
              <a:srgbClr val="CCFFFF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>
              <a:spAutoFit/>
            </a:bodyPr>
            <a:lstStyle/>
            <a:p>
              <a:pPr algn="ctr">
                <a:spcBef>
                  <a:spcPct val="50000"/>
                </a:spcBef>
              </a:pPr>
              <a:r>
                <a:rPr lang="sk-SK" b="1" dirty="0">
                  <a:solidFill>
                    <a:schemeClr val="bg1"/>
                  </a:solidFill>
                </a:rPr>
                <a:t>mozog</a:t>
              </a:r>
            </a:p>
          </p:txBody>
        </p:sp>
        <p:cxnSp>
          <p:nvCxnSpPr>
            <p:cNvPr id="7175" name="AutoShape 25"/>
            <p:cNvCxnSpPr>
              <a:cxnSpLocks noChangeShapeType="1"/>
              <a:stCxn id="7173" idx="1"/>
              <a:endCxn id="7174" idx="1"/>
            </p:cNvCxnSpPr>
            <p:nvPr/>
          </p:nvCxnSpPr>
          <p:spPr bwMode="auto">
            <a:xfrm rot="10800000" flipH="1">
              <a:off x="1893" y="1221"/>
              <a:ext cx="528" cy="2151"/>
            </a:xfrm>
            <a:prstGeom prst="bentConnector3">
              <a:avLst>
                <a:gd name="adj1" fmla="val -27273"/>
              </a:avLst>
            </a:prstGeom>
            <a:noFill/>
            <a:ln w="22225">
              <a:solidFill>
                <a:srgbClr val="FF3300"/>
              </a:solidFill>
              <a:miter lim="800000"/>
              <a:headEnd/>
              <a:tailEnd type="triangle" w="med" len="med"/>
            </a:ln>
          </p:spPr>
        </p:cxnSp>
        <p:cxnSp>
          <p:nvCxnSpPr>
            <p:cNvPr id="7176" name="AutoShape 26"/>
            <p:cNvCxnSpPr>
              <a:cxnSpLocks noChangeShapeType="1"/>
              <a:stCxn id="7174" idx="3"/>
              <a:endCxn id="7173" idx="3"/>
            </p:cNvCxnSpPr>
            <p:nvPr/>
          </p:nvCxnSpPr>
          <p:spPr bwMode="auto">
            <a:xfrm>
              <a:off x="3141" y="1221"/>
              <a:ext cx="432" cy="2151"/>
            </a:xfrm>
            <a:prstGeom prst="bentConnector3">
              <a:avLst>
                <a:gd name="adj1" fmla="val 133333"/>
              </a:avLst>
            </a:prstGeom>
            <a:noFill/>
            <a:ln w="22225">
              <a:solidFill>
                <a:schemeClr val="accent2"/>
              </a:solidFill>
              <a:miter lim="800000"/>
              <a:headEnd/>
              <a:tailEnd type="triangle" w="med" len="med"/>
            </a:ln>
          </p:spPr>
        </p:cxnSp>
        <p:sp>
          <p:nvSpPr>
            <p:cNvPr id="7177" name="Text Box 27"/>
            <p:cNvSpPr txBox="1">
              <a:spLocks noChangeArrowheads="1"/>
            </p:cNvSpPr>
            <p:nvPr/>
          </p:nvSpPr>
          <p:spPr bwMode="auto">
            <a:xfrm rot="-5400000">
              <a:off x="1250" y="2083"/>
              <a:ext cx="1344" cy="250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>
              <a:spAutoFit/>
            </a:bodyPr>
            <a:lstStyle/>
            <a:p>
              <a:pPr>
                <a:spcBef>
                  <a:spcPct val="50000"/>
                </a:spcBef>
              </a:pPr>
              <a:r>
                <a:rPr lang="sk-SK" sz="2000">
                  <a:solidFill>
                    <a:srgbClr val="FF3300"/>
                  </a:solidFill>
                </a:rPr>
                <a:t>Elektrický signál</a:t>
              </a:r>
            </a:p>
          </p:txBody>
        </p:sp>
        <p:sp>
          <p:nvSpPr>
            <p:cNvPr id="7178" name="Line 28"/>
            <p:cNvSpPr>
              <a:spLocks noChangeShapeType="1"/>
            </p:cNvSpPr>
            <p:nvPr/>
          </p:nvSpPr>
          <p:spPr bwMode="auto">
            <a:xfrm flipV="1">
              <a:off x="2472" y="3696"/>
              <a:ext cx="0" cy="384"/>
            </a:xfrm>
            <a:prstGeom prst="line">
              <a:avLst/>
            </a:prstGeom>
            <a:noFill/>
            <a:ln w="34925">
              <a:solidFill>
                <a:srgbClr val="339966"/>
              </a:solidFill>
              <a:round/>
              <a:headEnd/>
              <a:tailEnd type="triangle" w="med" len="med"/>
            </a:ln>
          </p:spPr>
          <p:txBody>
            <a:bodyPr/>
            <a:lstStyle/>
            <a:p>
              <a:endParaRPr lang="sk-SK"/>
            </a:p>
          </p:txBody>
        </p:sp>
        <p:sp>
          <p:nvSpPr>
            <p:cNvPr id="7179" name="Line 29"/>
            <p:cNvSpPr>
              <a:spLocks noChangeShapeType="1"/>
            </p:cNvSpPr>
            <p:nvPr/>
          </p:nvSpPr>
          <p:spPr bwMode="auto">
            <a:xfrm flipV="1">
              <a:off x="2664" y="3696"/>
              <a:ext cx="0" cy="384"/>
            </a:xfrm>
            <a:prstGeom prst="line">
              <a:avLst/>
            </a:prstGeom>
            <a:noFill/>
            <a:ln w="34925">
              <a:solidFill>
                <a:srgbClr val="339966"/>
              </a:solidFill>
              <a:round/>
              <a:headEnd/>
              <a:tailEnd type="triangle" w="med" len="med"/>
            </a:ln>
          </p:spPr>
          <p:txBody>
            <a:bodyPr/>
            <a:lstStyle/>
            <a:p>
              <a:endParaRPr lang="sk-SK"/>
            </a:p>
          </p:txBody>
        </p:sp>
        <p:sp>
          <p:nvSpPr>
            <p:cNvPr id="7180" name="Line 30"/>
            <p:cNvSpPr>
              <a:spLocks noChangeShapeType="1"/>
            </p:cNvSpPr>
            <p:nvPr/>
          </p:nvSpPr>
          <p:spPr bwMode="auto">
            <a:xfrm flipV="1">
              <a:off x="2856" y="3696"/>
              <a:ext cx="0" cy="384"/>
            </a:xfrm>
            <a:prstGeom prst="line">
              <a:avLst/>
            </a:prstGeom>
            <a:noFill/>
            <a:ln w="34925">
              <a:solidFill>
                <a:srgbClr val="339966"/>
              </a:solidFill>
              <a:round/>
              <a:headEnd/>
              <a:tailEnd type="triangle" w="med" len="med"/>
            </a:ln>
          </p:spPr>
          <p:txBody>
            <a:bodyPr/>
            <a:lstStyle/>
            <a:p>
              <a:endParaRPr lang="sk-SK"/>
            </a:p>
          </p:txBody>
        </p:sp>
        <p:sp>
          <p:nvSpPr>
            <p:cNvPr id="7181" name="Line 31"/>
            <p:cNvSpPr>
              <a:spLocks noChangeShapeType="1"/>
            </p:cNvSpPr>
            <p:nvPr/>
          </p:nvSpPr>
          <p:spPr bwMode="auto">
            <a:xfrm flipV="1">
              <a:off x="3048" y="3696"/>
              <a:ext cx="0" cy="384"/>
            </a:xfrm>
            <a:prstGeom prst="line">
              <a:avLst/>
            </a:prstGeom>
            <a:noFill/>
            <a:ln w="34925">
              <a:solidFill>
                <a:srgbClr val="339966"/>
              </a:solidFill>
              <a:round/>
              <a:headEnd/>
              <a:tailEnd type="triangle" w="med" len="med"/>
            </a:ln>
          </p:spPr>
          <p:txBody>
            <a:bodyPr/>
            <a:lstStyle/>
            <a:p>
              <a:endParaRPr lang="sk-SK"/>
            </a:p>
          </p:txBody>
        </p:sp>
        <p:sp>
          <p:nvSpPr>
            <p:cNvPr id="7182" name="Text Box 32"/>
            <p:cNvSpPr txBox="1">
              <a:spLocks noChangeArrowheads="1"/>
            </p:cNvSpPr>
            <p:nvPr/>
          </p:nvSpPr>
          <p:spPr bwMode="auto">
            <a:xfrm>
              <a:off x="1977" y="3782"/>
              <a:ext cx="404" cy="252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wrap="none">
              <a:spAutoFit/>
            </a:bodyPr>
            <a:lstStyle/>
            <a:p>
              <a:r>
                <a:rPr lang="sk-SK" sz="2000" b="1" dirty="0">
                  <a:solidFill>
                    <a:srgbClr val="008000"/>
                  </a:solidFill>
                </a:rPr>
                <a:t>tlak</a:t>
              </a:r>
            </a:p>
          </p:txBody>
        </p:sp>
        <p:sp>
          <p:nvSpPr>
            <p:cNvPr id="7183" name="Text Box 33"/>
            <p:cNvSpPr txBox="1">
              <a:spLocks noChangeArrowheads="1"/>
            </p:cNvSpPr>
            <p:nvPr/>
          </p:nvSpPr>
          <p:spPr bwMode="auto">
            <a:xfrm rot="5400000">
              <a:off x="2871" y="2226"/>
              <a:ext cx="1344" cy="250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>
              <a:spAutoFit/>
            </a:bodyPr>
            <a:lstStyle/>
            <a:p>
              <a:pPr>
                <a:spcBef>
                  <a:spcPct val="50000"/>
                </a:spcBef>
              </a:pPr>
              <a:r>
                <a:rPr lang="sk-SK" sz="2000">
                  <a:solidFill>
                    <a:schemeClr val="accent2"/>
                  </a:solidFill>
                </a:rPr>
                <a:t>Elektrický signál</a:t>
              </a:r>
            </a:p>
          </p:txBody>
        </p:sp>
        <p:sp>
          <p:nvSpPr>
            <p:cNvPr id="7184" name="AutoShape 34"/>
            <p:cNvSpPr>
              <a:spLocks noChangeArrowheads="1"/>
            </p:cNvSpPr>
            <p:nvPr/>
          </p:nvSpPr>
          <p:spPr bwMode="auto">
            <a:xfrm>
              <a:off x="1701" y="2688"/>
              <a:ext cx="96" cy="240"/>
            </a:xfrm>
            <a:prstGeom prst="upArrow">
              <a:avLst>
                <a:gd name="adj1" fmla="val 50000"/>
                <a:gd name="adj2" fmla="val 62500"/>
              </a:avLst>
            </a:prstGeom>
            <a:solidFill>
              <a:srgbClr val="FF3300"/>
            </a:solidFill>
            <a:ln w="9525">
              <a:solidFill>
                <a:srgbClr val="FF3300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endParaRPr lang="sk-SK"/>
            </a:p>
          </p:txBody>
        </p:sp>
        <p:sp>
          <p:nvSpPr>
            <p:cNvPr id="7185" name="AutoShape 35"/>
            <p:cNvSpPr>
              <a:spLocks noChangeArrowheads="1"/>
            </p:cNvSpPr>
            <p:nvPr/>
          </p:nvSpPr>
          <p:spPr bwMode="auto">
            <a:xfrm>
              <a:off x="1701" y="2112"/>
              <a:ext cx="96" cy="240"/>
            </a:xfrm>
            <a:prstGeom prst="upArrow">
              <a:avLst>
                <a:gd name="adj1" fmla="val 50000"/>
                <a:gd name="adj2" fmla="val 62500"/>
              </a:avLst>
            </a:prstGeom>
            <a:solidFill>
              <a:srgbClr val="FF3300"/>
            </a:solidFill>
            <a:ln w="9525">
              <a:solidFill>
                <a:srgbClr val="FF3300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endParaRPr lang="sk-SK"/>
            </a:p>
          </p:txBody>
        </p:sp>
        <p:sp>
          <p:nvSpPr>
            <p:cNvPr id="7186" name="AutoShape 36"/>
            <p:cNvSpPr>
              <a:spLocks noChangeArrowheads="1"/>
            </p:cNvSpPr>
            <p:nvPr/>
          </p:nvSpPr>
          <p:spPr bwMode="auto">
            <a:xfrm>
              <a:off x="1701" y="1488"/>
              <a:ext cx="96" cy="240"/>
            </a:xfrm>
            <a:prstGeom prst="upArrow">
              <a:avLst>
                <a:gd name="adj1" fmla="val 50000"/>
                <a:gd name="adj2" fmla="val 62500"/>
              </a:avLst>
            </a:prstGeom>
            <a:solidFill>
              <a:srgbClr val="FF3300"/>
            </a:solidFill>
            <a:ln w="9525">
              <a:solidFill>
                <a:srgbClr val="FF3300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endParaRPr lang="sk-SK"/>
            </a:p>
          </p:txBody>
        </p:sp>
        <p:sp>
          <p:nvSpPr>
            <p:cNvPr id="7187" name="AutoShape 37"/>
            <p:cNvSpPr>
              <a:spLocks noChangeArrowheads="1"/>
            </p:cNvSpPr>
            <p:nvPr/>
          </p:nvSpPr>
          <p:spPr bwMode="auto">
            <a:xfrm rot="10800000">
              <a:off x="3669" y="2688"/>
              <a:ext cx="96" cy="240"/>
            </a:xfrm>
            <a:prstGeom prst="upArrow">
              <a:avLst>
                <a:gd name="adj1" fmla="val 50000"/>
                <a:gd name="adj2" fmla="val 62500"/>
              </a:avLst>
            </a:prstGeom>
            <a:solidFill>
              <a:schemeClr val="accent2"/>
            </a:solidFill>
            <a:ln w="9525">
              <a:solidFill>
                <a:schemeClr val="accent2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endParaRPr lang="sk-SK"/>
            </a:p>
          </p:txBody>
        </p:sp>
        <p:sp>
          <p:nvSpPr>
            <p:cNvPr id="7188" name="AutoShape 38"/>
            <p:cNvSpPr>
              <a:spLocks noChangeArrowheads="1"/>
            </p:cNvSpPr>
            <p:nvPr/>
          </p:nvSpPr>
          <p:spPr bwMode="auto">
            <a:xfrm rot="10800000">
              <a:off x="3669" y="2160"/>
              <a:ext cx="96" cy="240"/>
            </a:xfrm>
            <a:prstGeom prst="upArrow">
              <a:avLst>
                <a:gd name="adj1" fmla="val 50000"/>
                <a:gd name="adj2" fmla="val 62500"/>
              </a:avLst>
            </a:prstGeom>
            <a:solidFill>
              <a:schemeClr val="accent2"/>
            </a:solidFill>
            <a:ln w="9525">
              <a:solidFill>
                <a:schemeClr val="accent2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endParaRPr lang="sk-SK"/>
            </a:p>
          </p:txBody>
        </p:sp>
        <p:sp>
          <p:nvSpPr>
            <p:cNvPr id="7189" name="AutoShape 39"/>
            <p:cNvSpPr>
              <a:spLocks noChangeArrowheads="1"/>
            </p:cNvSpPr>
            <p:nvPr/>
          </p:nvSpPr>
          <p:spPr bwMode="auto">
            <a:xfrm rot="10800000">
              <a:off x="3669" y="1488"/>
              <a:ext cx="96" cy="240"/>
            </a:xfrm>
            <a:prstGeom prst="upArrow">
              <a:avLst>
                <a:gd name="adj1" fmla="val 50000"/>
                <a:gd name="adj2" fmla="val 62500"/>
              </a:avLst>
            </a:prstGeom>
            <a:solidFill>
              <a:schemeClr val="accent2"/>
            </a:solidFill>
            <a:ln w="9525">
              <a:solidFill>
                <a:schemeClr val="accent2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endParaRPr lang="sk-SK"/>
            </a:p>
          </p:txBody>
        </p:sp>
        <p:sp>
          <p:nvSpPr>
            <p:cNvPr id="7190" name="Text Box 40"/>
            <p:cNvSpPr txBox="1">
              <a:spLocks noChangeArrowheads="1"/>
            </p:cNvSpPr>
            <p:nvPr/>
          </p:nvSpPr>
          <p:spPr bwMode="auto">
            <a:xfrm rot="5400000">
              <a:off x="2848" y="2250"/>
              <a:ext cx="1104" cy="252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wrap="square">
              <a:spAutoFit/>
            </a:bodyPr>
            <a:lstStyle/>
            <a:p>
              <a:pPr>
                <a:spcBef>
                  <a:spcPct val="50000"/>
                </a:spcBef>
              </a:pPr>
              <a:r>
                <a:rPr lang="sk-SK" sz="2000">
                  <a:solidFill>
                    <a:schemeClr val="accent2"/>
                  </a:solidFill>
                </a:rPr>
                <a:t>(odpoveď)</a:t>
              </a:r>
            </a:p>
          </p:txBody>
        </p:sp>
      </p:grp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194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sk-SK" dirty="0" smtClean="0"/>
              <a:t>Ruky cítia teplo a chlad</a:t>
            </a:r>
          </a:p>
        </p:txBody>
      </p:sp>
      <p:sp>
        <p:nvSpPr>
          <p:cNvPr id="8195" name="Rectangle 4"/>
          <p:cNvSpPr>
            <a:spLocks noGrp="1" noChangeArrowheads="1"/>
          </p:cNvSpPr>
          <p:nvPr>
            <p:ph type="body" sz="half" idx="2"/>
          </p:nvPr>
        </p:nvSpPr>
        <p:spPr>
          <a:xfrm>
            <a:off x="5148263" y="1981200"/>
            <a:ext cx="3311525" cy="1447800"/>
          </a:xfrm>
        </p:spPr>
        <p:txBody>
          <a:bodyPr/>
          <a:lstStyle/>
          <a:p>
            <a:pPr algn="ctr" eaLnBrk="1" hangingPunct="1">
              <a:lnSpc>
                <a:spcPct val="90000"/>
              </a:lnSpc>
            </a:pPr>
            <a:r>
              <a:rPr lang="sk-SK" sz="2800" smtClean="0">
                <a:solidFill>
                  <a:srgbClr val="FF0066"/>
                </a:solidFill>
              </a:rPr>
              <a:t>termoreceptory</a:t>
            </a:r>
            <a:r>
              <a:rPr lang="sk-SK" sz="2800" smtClean="0"/>
              <a:t> </a:t>
            </a:r>
          </a:p>
          <a:p>
            <a:pPr eaLnBrk="1" hangingPunct="1">
              <a:lnSpc>
                <a:spcPct val="90000"/>
              </a:lnSpc>
              <a:buFontTx/>
              <a:buNone/>
            </a:pPr>
            <a:r>
              <a:rPr lang="sk-SK" sz="2800" smtClean="0"/>
              <a:t>menia teplo na elektrický signál</a:t>
            </a:r>
          </a:p>
        </p:txBody>
      </p:sp>
      <p:sp>
        <p:nvSpPr>
          <p:cNvPr id="8196" name="Text Box 5"/>
          <p:cNvSpPr txBox="1">
            <a:spLocks noChangeArrowheads="1"/>
          </p:cNvSpPr>
          <p:nvPr/>
        </p:nvSpPr>
        <p:spPr bwMode="auto">
          <a:xfrm>
            <a:off x="1295400" y="5029200"/>
            <a:ext cx="2667000" cy="646331"/>
          </a:xfrm>
          <a:prstGeom prst="rect">
            <a:avLst/>
          </a:prstGeom>
          <a:solidFill>
            <a:srgbClr val="FFCC66"/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>
              <a:spcBef>
                <a:spcPct val="50000"/>
              </a:spcBef>
            </a:pPr>
            <a:r>
              <a:rPr lang="sk-SK">
                <a:solidFill>
                  <a:schemeClr val="bg1"/>
                </a:solidFill>
              </a:rPr>
              <a:t>Ruka s termo receptorom</a:t>
            </a:r>
          </a:p>
        </p:txBody>
      </p:sp>
      <p:sp>
        <p:nvSpPr>
          <p:cNvPr id="8197" name="Text Box 6"/>
          <p:cNvSpPr txBox="1">
            <a:spLocks noChangeArrowheads="1"/>
          </p:cNvSpPr>
          <p:nvPr/>
        </p:nvSpPr>
        <p:spPr bwMode="auto">
          <a:xfrm>
            <a:off x="2133600" y="1752600"/>
            <a:ext cx="1143000" cy="369332"/>
          </a:xfrm>
          <a:prstGeom prst="rect">
            <a:avLst/>
          </a:prstGeom>
          <a:solidFill>
            <a:srgbClr val="CCFFFF"/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>
              <a:spcBef>
                <a:spcPct val="50000"/>
              </a:spcBef>
            </a:pPr>
            <a:r>
              <a:rPr lang="sk-SK">
                <a:solidFill>
                  <a:schemeClr val="bg1"/>
                </a:solidFill>
              </a:rPr>
              <a:t>mozog</a:t>
            </a:r>
          </a:p>
        </p:txBody>
      </p:sp>
      <p:cxnSp>
        <p:nvCxnSpPr>
          <p:cNvPr id="8198" name="AutoShape 7"/>
          <p:cNvCxnSpPr>
            <a:cxnSpLocks noChangeShapeType="1"/>
            <a:stCxn id="8196" idx="1"/>
            <a:endCxn id="8197" idx="1"/>
          </p:cNvCxnSpPr>
          <p:nvPr/>
        </p:nvCxnSpPr>
        <p:spPr bwMode="auto">
          <a:xfrm rot="10800000" flipH="1">
            <a:off x="1295400" y="1937266"/>
            <a:ext cx="838200" cy="3415100"/>
          </a:xfrm>
          <a:prstGeom prst="bentConnector3">
            <a:avLst>
              <a:gd name="adj1" fmla="val -27273"/>
            </a:avLst>
          </a:prstGeom>
          <a:noFill/>
          <a:ln w="22225">
            <a:solidFill>
              <a:srgbClr val="FF3300"/>
            </a:solidFill>
            <a:miter lim="800000"/>
            <a:headEnd/>
            <a:tailEnd type="triangle" w="med" len="med"/>
          </a:ln>
        </p:spPr>
      </p:cxnSp>
      <p:cxnSp>
        <p:nvCxnSpPr>
          <p:cNvPr id="8199" name="AutoShape 8"/>
          <p:cNvCxnSpPr>
            <a:cxnSpLocks noChangeShapeType="1"/>
            <a:stCxn id="8197" idx="3"/>
            <a:endCxn id="8196" idx="3"/>
          </p:cNvCxnSpPr>
          <p:nvPr/>
        </p:nvCxnSpPr>
        <p:spPr bwMode="auto">
          <a:xfrm>
            <a:off x="3276600" y="1937266"/>
            <a:ext cx="685800" cy="3415100"/>
          </a:xfrm>
          <a:prstGeom prst="bentConnector3">
            <a:avLst>
              <a:gd name="adj1" fmla="val 133333"/>
            </a:avLst>
          </a:prstGeom>
          <a:noFill/>
          <a:ln w="22225">
            <a:solidFill>
              <a:schemeClr val="accent2"/>
            </a:solidFill>
            <a:miter lim="800000"/>
            <a:headEnd/>
            <a:tailEnd type="triangle" w="med" len="med"/>
          </a:ln>
        </p:spPr>
      </p:cxnSp>
      <p:sp>
        <p:nvSpPr>
          <p:cNvPr id="8200" name="Text Box 9"/>
          <p:cNvSpPr txBox="1">
            <a:spLocks noChangeArrowheads="1"/>
          </p:cNvSpPr>
          <p:nvPr/>
        </p:nvSpPr>
        <p:spPr bwMode="auto">
          <a:xfrm rot="-5400000">
            <a:off x="274638" y="3306762"/>
            <a:ext cx="2133600" cy="3968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sk-SK" sz="2000">
                <a:solidFill>
                  <a:srgbClr val="FF3300"/>
                </a:solidFill>
              </a:rPr>
              <a:t>Elektrický signál</a:t>
            </a:r>
          </a:p>
        </p:txBody>
      </p:sp>
      <p:sp>
        <p:nvSpPr>
          <p:cNvPr id="8201" name="Line 10"/>
          <p:cNvSpPr>
            <a:spLocks noChangeShapeType="1"/>
          </p:cNvSpPr>
          <p:nvPr/>
        </p:nvSpPr>
        <p:spPr bwMode="auto">
          <a:xfrm flipV="1">
            <a:off x="2209800" y="5867400"/>
            <a:ext cx="0" cy="609600"/>
          </a:xfrm>
          <a:prstGeom prst="line">
            <a:avLst/>
          </a:prstGeom>
          <a:noFill/>
          <a:ln w="34925">
            <a:solidFill>
              <a:srgbClr val="FF0066"/>
            </a:solidFill>
            <a:round/>
            <a:headEnd/>
            <a:tailEnd type="triangle" w="med" len="med"/>
          </a:ln>
        </p:spPr>
        <p:txBody>
          <a:bodyPr/>
          <a:lstStyle/>
          <a:p>
            <a:endParaRPr lang="sk-SK"/>
          </a:p>
        </p:txBody>
      </p:sp>
      <p:sp>
        <p:nvSpPr>
          <p:cNvPr id="8202" name="Line 11"/>
          <p:cNvSpPr>
            <a:spLocks noChangeShapeType="1"/>
          </p:cNvSpPr>
          <p:nvPr/>
        </p:nvSpPr>
        <p:spPr bwMode="auto">
          <a:xfrm flipV="1">
            <a:off x="2514600" y="5867400"/>
            <a:ext cx="0" cy="609600"/>
          </a:xfrm>
          <a:prstGeom prst="line">
            <a:avLst/>
          </a:prstGeom>
          <a:noFill/>
          <a:ln w="34925">
            <a:solidFill>
              <a:srgbClr val="FF0066"/>
            </a:solidFill>
            <a:round/>
            <a:headEnd/>
            <a:tailEnd type="triangle" w="med" len="med"/>
          </a:ln>
        </p:spPr>
        <p:txBody>
          <a:bodyPr/>
          <a:lstStyle/>
          <a:p>
            <a:endParaRPr lang="sk-SK"/>
          </a:p>
        </p:txBody>
      </p:sp>
      <p:sp>
        <p:nvSpPr>
          <p:cNvPr id="8203" name="Line 12"/>
          <p:cNvSpPr>
            <a:spLocks noChangeShapeType="1"/>
          </p:cNvSpPr>
          <p:nvPr/>
        </p:nvSpPr>
        <p:spPr bwMode="auto">
          <a:xfrm flipV="1">
            <a:off x="2819400" y="5867400"/>
            <a:ext cx="0" cy="609600"/>
          </a:xfrm>
          <a:prstGeom prst="line">
            <a:avLst/>
          </a:prstGeom>
          <a:noFill/>
          <a:ln w="34925">
            <a:solidFill>
              <a:srgbClr val="FF0066"/>
            </a:solidFill>
            <a:round/>
            <a:headEnd/>
            <a:tailEnd type="triangle" w="med" len="med"/>
          </a:ln>
        </p:spPr>
        <p:txBody>
          <a:bodyPr/>
          <a:lstStyle/>
          <a:p>
            <a:endParaRPr lang="sk-SK"/>
          </a:p>
        </p:txBody>
      </p:sp>
      <p:sp>
        <p:nvSpPr>
          <p:cNvPr id="8204" name="Line 13"/>
          <p:cNvSpPr>
            <a:spLocks noChangeShapeType="1"/>
          </p:cNvSpPr>
          <p:nvPr/>
        </p:nvSpPr>
        <p:spPr bwMode="auto">
          <a:xfrm flipV="1">
            <a:off x="3124200" y="5867400"/>
            <a:ext cx="0" cy="609600"/>
          </a:xfrm>
          <a:prstGeom prst="line">
            <a:avLst/>
          </a:prstGeom>
          <a:noFill/>
          <a:ln w="34925">
            <a:solidFill>
              <a:srgbClr val="FF0066"/>
            </a:solidFill>
            <a:round/>
            <a:headEnd/>
            <a:tailEnd type="triangle" w="med" len="med"/>
          </a:ln>
        </p:spPr>
        <p:txBody>
          <a:bodyPr/>
          <a:lstStyle/>
          <a:p>
            <a:endParaRPr lang="sk-SK"/>
          </a:p>
        </p:txBody>
      </p:sp>
      <p:sp>
        <p:nvSpPr>
          <p:cNvPr id="8205" name="Text Box 14"/>
          <p:cNvSpPr txBox="1">
            <a:spLocks noChangeArrowheads="1"/>
          </p:cNvSpPr>
          <p:nvPr/>
        </p:nvSpPr>
        <p:spPr bwMode="auto">
          <a:xfrm>
            <a:off x="1403648" y="6003925"/>
            <a:ext cx="819455" cy="40011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sk-SK" sz="2000" b="1" dirty="0">
                <a:solidFill>
                  <a:srgbClr val="FF0066"/>
                </a:solidFill>
              </a:rPr>
              <a:t>teplo</a:t>
            </a:r>
          </a:p>
        </p:txBody>
      </p:sp>
      <p:sp>
        <p:nvSpPr>
          <p:cNvPr id="8206" name="Text Box 15"/>
          <p:cNvSpPr txBox="1">
            <a:spLocks noChangeArrowheads="1"/>
          </p:cNvSpPr>
          <p:nvPr/>
        </p:nvSpPr>
        <p:spPr bwMode="auto">
          <a:xfrm rot="5400000">
            <a:off x="2847976" y="3533775"/>
            <a:ext cx="2133600" cy="3968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sk-SK" sz="2000">
                <a:solidFill>
                  <a:schemeClr val="accent2"/>
                </a:solidFill>
              </a:rPr>
              <a:t>Elektrický signál</a:t>
            </a:r>
          </a:p>
        </p:txBody>
      </p:sp>
      <p:sp>
        <p:nvSpPr>
          <p:cNvPr id="8207" name="AutoShape 16"/>
          <p:cNvSpPr>
            <a:spLocks noChangeArrowheads="1"/>
          </p:cNvSpPr>
          <p:nvPr/>
        </p:nvSpPr>
        <p:spPr bwMode="auto">
          <a:xfrm>
            <a:off x="990600" y="4267200"/>
            <a:ext cx="152400" cy="381000"/>
          </a:xfrm>
          <a:prstGeom prst="upArrow">
            <a:avLst>
              <a:gd name="adj1" fmla="val 50000"/>
              <a:gd name="adj2" fmla="val 62500"/>
            </a:avLst>
          </a:prstGeom>
          <a:solidFill>
            <a:srgbClr val="FF3300"/>
          </a:solidFill>
          <a:ln w="9525">
            <a:solidFill>
              <a:srgbClr val="FF3300"/>
            </a:solidFill>
            <a:miter lim="800000"/>
            <a:headEnd/>
            <a:tailEnd/>
          </a:ln>
        </p:spPr>
        <p:txBody>
          <a:bodyPr wrap="none" anchor="ctr"/>
          <a:lstStyle/>
          <a:p>
            <a:endParaRPr lang="sk-SK"/>
          </a:p>
        </p:txBody>
      </p:sp>
      <p:sp>
        <p:nvSpPr>
          <p:cNvPr id="8208" name="AutoShape 17"/>
          <p:cNvSpPr>
            <a:spLocks noChangeArrowheads="1"/>
          </p:cNvSpPr>
          <p:nvPr/>
        </p:nvSpPr>
        <p:spPr bwMode="auto">
          <a:xfrm>
            <a:off x="990600" y="3352800"/>
            <a:ext cx="152400" cy="381000"/>
          </a:xfrm>
          <a:prstGeom prst="upArrow">
            <a:avLst>
              <a:gd name="adj1" fmla="val 50000"/>
              <a:gd name="adj2" fmla="val 62500"/>
            </a:avLst>
          </a:prstGeom>
          <a:solidFill>
            <a:srgbClr val="FF3300"/>
          </a:solidFill>
          <a:ln w="9525">
            <a:solidFill>
              <a:srgbClr val="FF3300"/>
            </a:solidFill>
            <a:miter lim="800000"/>
            <a:headEnd/>
            <a:tailEnd/>
          </a:ln>
        </p:spPr>
        <p:txBody>
          <a:bodyPr wrap="none" anchor="ctr"/>
          <a:lstStyle/>
          <a:p>
            <a:endParaRPr lang="sk-SK"/>
          </a:p>
        </p:txBody>
      </p:sp>
      <p:sp>
        <p:nvSpPr>
          <p:cNvPr id="8209" name="AutoShape 18"/>
          <p:cNvSpPr>
            <a:spLocks noChangeArrowheads="1"/>
          </p:cNvSpPr>
          <p:nvPr/>
        </p:nvSpPr>
        <p:spPr bwMode="auto">
          <a:xfrm>
            <a:off x="990600" y="2362200"/>
            <a:ext cx="152400" cy="381000"/>
          </a:xfrm>
          <a:prstGeom prst="upArrow">
            <a:avLst>
              <a:gd name="adj1" fmla="val 50000"/>
              <a:gd name="adj2" fmla="val 62500"/>
            </a:avLst>
          </a:prstGeom>
          <a:solidFill>
            <a:srgbClr val="FF3300"/>
          </a:solidFill>
          <a:ln w="9525">
            <a:solidFill>
              <a:srgbClr val="FF3300"/>
            </a:solidFill>
            <a:miter lim="800000"/>
            <a:headEnd/>
            <a:tailEnd/>
          </a:ln>
        </p:spPr>
        <p:txBody>
          <a:bodyPr wrap="none" anchor="ctr"/>
          <a:lstStyle/>
          <a:p>
            <a:endParaRPr lang="sk-SK"/>
          </a:p>
        </p:txBody>
      </p:sp>
      <p:sp>
        <p:nvSpPr>
          <p:cNvPr id="8210" name="AutoShape 19"/>
          <p:cNvSpPr>
            <a:spLocks noChangeArrowheads="1"/>
          </p:cNvSpPr>
          <p:nvPr/>
        </p:nvSpPr>
        <p:spPr bwMode="auto">
          <a:xfrm rot="10800000">
            <a:off x="4114800" y="4267200"/>
            <a:ext cx="152400" cy="381000"/>
          </a:xfrm>
          <a:prstGeom prst="upArrow">
            <a:avLst>
              <a:gd name="adj1" fmla="val 50000"/>
              <a:gd name="adj2" fmla="val 62500"/>
            </a:avLst>
          </a:prstGeom>
          <a:solidFill>
            <a:schemeClr val="accent2"/>
          </a:solidFill>
          <a:ln w="9525">
            <a:solidFill>
              <a:schemeClr val="accent2"/>
            </a:solidFill>
            <a:miter lim="800000"/>
            <a:headEnd/>
            <a:tailEnd/>
          </a:ln>
        </p:spPr>
        <p:txBody>
          <a:bodyPr wrap="none" anchor="ctr"/>
          <a:lstStyle/>
          <a:p>
            <a:endParaRPr lang="sk-SK"/>
          </a:p>
        </p:txBody>
      </p:sp>
      <p:sp>
        <p:nvSpPr>
          <p:cNvPr id="8211" name="AutoShape 20"/>
          <p:cNvSpPr>
            <a:spLocks noChangeArrowheads="1"/>
          </p:cNvSpPr>
          <p:nvPr/>
        </p:nvSpPr>
        <p:spPr bwMode="auto">
          <a:xfrm rot="10800000">
            <a:off x="4114800" y="3429000"/>
            <a:ext cx="152400" cy="381000"/>
          </a:xfrm>
          <a:prstGeom prst="upArrow">
            <a:avLst>
              <a:gd name="adj1" fmla="val 50000"/>
              <a:gd name="adj2" fmla="val 62500"/>
            </a:avLst>
          </a:prstGeom>
          <a:solidFill>
            <a:schemeClr val="accent2"/>
          </a:solidFill>
          <a:ln w="9525">
            <a:solidFill>
              <a:schemeClr val="accent2"/>
            </a:solidFill>
            <a:miter lim="800000"/>
            <a:headEnd/>
            <a:tailEnd/>
          </a:ln>
        </p:spPr>
        <p:txBody>
          <a:bodyPr wrap="none" anchor="ctr"/>
          <a:lstStyle/>
          <a:p>
            <a:endParaRPr lang="sk-SK"/>
          </a:p>
        </p:txBody>
      </p:sp>
      <p:sp>
        <p:nvSpPr>
          <p:cNvPr id="8212" name="AutoShape 21"/>
          <p:cNvSpPr>
            <a:spLocks noChangeArrowheads="1"/>
          </p:cNvSpPr>
          <p:nvPr/>
        </p:nvSpPr>
        <p:spPr bwMode="auto">
          <a:xfrm rot="10800000">
            <a:off x="4114800" y="2362200"/>
            <a:ext cx="152400" cy="381000"/>
          </a:xfrm>
          <a:prstGeom prst="upArrow">
            <a:avLst>
              <a:gd name="adj1" fmla="val 50000"/>
              <a:gd name="adj2" fmla="val 62500"/>
            </a:avLst>
          </a:prstGeom>
          <a:solidFill>
            <a:schemeClr val="accent2"/>
          </a:solidFill>
          <a:ln w="9525">
            <a:solidFill>
              <a:schemeClr val="accent2"/>
            </a:solidFill>
            <a:miter lim="800000"/>
            <a:headEnd/>
            <a:tailEnd/>
          </a:ln>
        </p:spPr>
        <p:txBody>
          <a:bodyPr wrap="none" anchor="ctr"/>
          <a:lstStyle/>
          <a:p>
            <a:endParaRPr lang="sk-SK"/>
          </a:p>
        </p:txBody>
      </p:sp>
      <p:sp>
        <p:nvSpPr>
          <p:cNvPr id="8213" name="Text Box 22"/>
          <p:cNvSpPr txBox="1">
            <a:spLocks noChangeArrowheads="1"/>
          </p:cNvSpPr>
          <p:nvPr/>
        </p:nvSpPr>
        <p:spPr bwMode="auto">
          <a:xfrm rot="5400000">
            <a:off x="2811549" y="3503923"/>
            <a:ext cx="1613522" cy="3968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>
              <a:spcBef>
                <a:spcPct val="50000"/>
              </a:spcBef>
            </a:pPr>
            <a:r>
              <a:rPr lang="sk-SK" sz="2000">
                <a:solidFill>
                  <a:schemeClr val="accent2"/>
                </a:solidFill>
              </a:rPr>
              <a:t>(odpoveď)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21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sk-SK" dirty="0" smtClean="0"/>
              <a:t>Ruka môže aj udrieť</a:t>
            </a:r>
          </a:p>
        </p:txBody>
      </p:sp>
      <p:pic>
        <p:nvPicPr>
          <p:cNvPr id="9221" name="Picture 7" descr="A human hand typically has four fingers and a thumb."/>
          <p:cNvPicPr>
            <a:picLocks noGrp="1" noChangeAspect="1" noChangeArrowheads="1"/>
          </p:cNvPicPr>
          <p:nvPr>
            <p:ph type="clipArt" sz="half" idx="1"/>
          </p:nvPr>
        </p:nvPicPr>
        <p:blipFill>
          <a:blip r:embed="rId3" r:link="rId4" cstate="print"/>
          <a:srcRect/>
          <a:stretch>
            <a:fillRect/>
          </a:stretch>
        </p:blipFill>
        <p:spPr>
          <a:xfrm>
            <a:off x="685800" y="1981200"/>
            <a:ext cx="1662113" cy="4114800"/>
          </a:xfrm>
          <a:noFill/>
        </p:spPr>
      </p:pic>
      <p:sp>
        <p:nvSpPr>
          <p:cNvPr id="9219" name="Rectangle 4"/>
          <p:cNvSpPr>
            <a:spLocks noGrp="1" noChangeArrowheads="1"/>
          </p:cNvSpPr>
          <p:nvPr>
            <p:ph type="body" sz="half" idx="2"/>
          </p:nvPr>
        </p:nvSpPr>
        <p:spPr>
          <a:xfrm>
            <a:off x="5082480" y="1981200"/>
            <a:ext cx="4061520" cy="1066800"/>
          </a:xfrm>
        </p:spPr>
        <p:txBody>
          <a:bodyPr>
            <a:normAutofit fontScale="92500"/>
          </a:bodyPr>
          <a:lstStyle/>
          <a:p>
            <a:pPr eaLnBrk="1" hangingPunct="1"/>
            <a:r>
              <a:rPr lang="sk-SK" sz="2800" dirty="0" smtClean="0"/>
              <a:t>úder bolí</a:t>
            </a:r>
          </a:p>
          <a:p>
            <a:pPr eaLnBrk="1" hangingPunct="1"/>
            <a:r>
              <a:rPr lang="sk-SK" sz="2800" dirty="0" smtClean="0"/>
              <a:t>platí definícia pre tlak</a:t>
            </a:r>
            <a:endParaRPr lang="en-US" sz="2800" dirty="0" smtClean="0"/>
          </a:p>
          <a:p>
            <a:pPr eaLnBrk="1" hangingPunct="1"/>
            <a:endParaRPr lang="sk-SK" sz="2800" dirty="0" smtClean="0"/>
          </a:p>
        </p:txBody>
      </p:sp>
      <p:sp>
        <p:nvSpPr>
          <p:cNvPr id="9220" name="Rectangle 6"/>
          <p:cNvSpPr>
            <a:spLocks noChangeArrowheads="1"/>
          </p:cNvSpPr>
          <p:nvPr/>
        </p:nvSpPr>
        <p:spPr bwMode="auto">
          <a:xfrm>
            <a:off x="3810000" y="1543050"/>
            <a:ext cx="9144000" cy="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endParaRPr lang="sk-SK"/>
          </a:p>
        </p:txBody>
      </p:sp>
      <p:sp>
        <p:nvSpPr>
          <p:cNvPr id="9222" name="Text Box 9"/>
          <p:cNvSpPr txBox="1">
            <a:spLocks noChangeArrowheads="1"/>
          </p:cNvSpPr>
          <p:nvPr/>
        </p:nvSpPr>
        <p:spPr bwMode="auto">
          <a:xfrm>
            <a:off x="2435448" y="2574925"/>
            <a:ext cx="2125216" cy="7016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>
              <a:spcBef>
                <a:spcPct val="50000"/>
              </a:spcBef>
            </a:pPr>
            <a:r>
              <a:rPr lang="sk-SK" sz="2000" dirty="0"/>
              <a:t>Prevládajú </a:t>
            </a:r>
            <a:r>
              <a:rPr lang="sk-SK" sz="2000" dirty="0" err="1"/>
              <a:t>termoreceptory</a:t>
            </a:r>
            <a:endParaRPr lang="sk-SK" sz="2000" dirty="0"/>
          </a:p>
        </p:txBody>
      </p:sp>
      <p:sp>
        <p:nvSpPr>
          <p:cNvPr id="9223" name="Text Box 10"/>
          <p:cNvSpPr txBox="1">
            <a:spLocks noChangeArrowheads="1"/>
          </p:cNvSpPr>
          <p:nvPr/>
        </p:nvSpPr>
        <p:spPr bwMode="auto">
          <a:xfrm>
            <a:off x="2347913" y="4568825"/>
            <a:ext cx="2773288" cy="7016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>
              <a:spcBef>
                <a:spcPct val="50000"/>
              </a:spcBef>
            </a:pPr>
            <a:r>
              <a:rPr lang="sk-SK" sz="2000" dirty="0"/>
              <a:t>Prevládajú </a:t>
            </a:r>
            <a:r>
              <a:rPr lang="sk-SK" sz="2000" dirty="0" err="1"/>
              <a:t>mechanoreceptory</a:t>
            </a:r>
            <a:endParaRPr lang="sk-SK" sz="2000" dirty="0"/>
          </a:p>
        </p:txBody>
      </p:sp>
      <p:sp>
        <p:nvSpPr>
          <p:cNvPr id="9224" name="Text Box 13"/>
          <p:cNvSpPr txBox="1">
            <a:spLocks noChangeArrowheads="1"/>
          </p:cNvSpPr>
          <p:nvPr/>
        </p:nvSpPr>
        <p:spPr bwMode="auto">
          <a:xfrm>
            <a:off x="5134136" y="3247231"/>
            <a:ext cx="3638872" cy="528638"/>
          </a:xfrm>
          <a:prstGeom prst="rect">
            <a:avLst/>
          </a:prstGeom>
          <a:solidFill>
            <a:srgbClr val="FFFF99"/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>
              <a:spcBef>
                <a:spcPct val="20000"/>
              </a:spcBef>
            </a:pPr>
            <a:r>
              <a:rPr lang="en-US" sz="2800">
                <a:solidFill>
                  <a:schemeClr val="bg1"/>
                </a:solidFill>
              </a:rPr>
              <a:t>p[</a:t>
            </a:r>
            <a:r>
              <a:rPr lang="sk-SK" sz="2800">
                <a:solidFill>
                  <a:schemeClr val="bg1"/>
                </a:solidFill>
              </a:rPr>
              <a:t>Pa</a:t>
            </a:r>
            <a:r>
              <a:rPr lang="en-US" sz="2800">
                <a:solidFill>
                  <a:schemeClr val="bg1"/>
                </a:solidFill>
              </a:rPr>
              <a:t>]</a:t>
            </a:r>
            <a:r>
              <a:rPr lang="sk-SK" sz="2800">
                <a:solidFill>
                  <a:schemeClr val="bg1"/>
                </a:solidFill>
              </a:rPr>
              <a:t> =F</a:t>
            </a:r>
            <a:r>
              <a:rPr lang="en-US" sz="2800">
                <a:solidFill>
                  <a:schemeClr val="bg1"/>
                </a:solidFill>
              </a:rPr>
              <a:t>[</a:t>
            </a:r>
            <a:r>
              <a:rPr lang="sk-SK" sz="2800">
                <a:solidFill>
                  <a:schemeClr val="bg1"/>
                </a:solidFill>
              </a:rPr>
              <a:t>N</a:t>
            </a:r>
            <a:r>
              <a:rPr lang="en-US" sz="2800">
                <a:solidFill>
                  <a:schemeClr val="bg1"/>
                </a:solidFill>
              </a:rPr>
              <a:t>]/</a:t>
            </a:r>
            <a:r>
              <a:rPr lang="sk-SK" sz="2800">
                <a:solidFill>
                  <a:schemeClr val="bg1"/>
                </a:solidFill>
              </a:rPr>
              <a:t>S</a:t>
            </a:r>
            <a:r>
              <a:rPr lang="en-US" sz="2800">
                <a:solidFill>
                  <a:schemeClr val="bg1"/>
                </a:solidFill>
              </a:rPr>
              <a:t>[</a:t>
            </a:r>
            <a:r>
              <a:rPr lang="sk-SK" sz="2800">
                <a:solidFill>
                  <a:schemeClr val="bg1"/>
                </a:solidFill>
              </a:rPr>
              <a:t>m</a:t>
            </a:r>
            <a:r>
              <a:rPr lang="sk-SK" sz="2800" baseline="30000">
                <a:solidFill>
                  <a:schemeClr val="bg1"/>
                </a:solidFill>
              </a:rPr>
              <a:t>2</a:t>
            </a:r>
            <a:r>
              <a:rPr lang="en-US" sz="2800">
                <a:solidFill>
                  <a:schemeClr val="bg1"/>
                </a:solidFill>
              </a:rPr>
              <a:t>]</a:t>
            </a:r>
            <a:endParaRPr lang="sk-SK">
              <a:solidFill>
                <a:schemeClr val="bg1"/>
              </a:solidFill>
            </a:endParaRPr>
          </a:p>
        </p:txBody>
      </p:sp>
      <p:sp>
        <p:nvSpPr>
          <p:cNvPr id="9225" name="Text Box 14"/>
          <p:cNvSpPr txBox="1">
            <a:spLocks noChangeArrowheads="1"/>
          </p:cNvSpPr>
          <p:nvPr/>
        </p:nvSpPr>
        <p:spPr bwMode="auto">
          <a:xfrm>
            <a:off x="5086672" y="4267200"/>
            <a:ext cx="3733800" cy="831850"/>
          </a:xfrm>
          <a:prstGeom prst="rect">
            <a:avLst/>
          </a:prstGeom>
          <a:solidFill>
            <a:srgbClr val="FFFF99"/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sk-SK" dirty="0">
                <a:solidFill>
                  <a:srgbClr val="FF0066"/>
                </a:solidFill>
              </a:rPr>
              <a:t>Pri údere päsťou pri tej istej sile vznikne väčší tlak </a:t>
            </a:r>
          </a:p>
        </p:txBody>
      </p:sp>
      <p:sp>
        <p:nvSpPr>
          <p:cNvPr id="9226" name="Text Box 15"/>
          <p:cNvSpPr txBox="1">
            <a:spLocks noChangeArrowheads="1"/>
          </p:cNvSpPr>
          <p:nvPr/>
        </p:nvSpPr>
        <p:spPr bwMode="auto">
          <a:xfrm>
            <a:off x="5239072" y="5562600"/>
            <a:ext cx="3429000" cy="466725"/>
          </a:xfrm>
          <a:prstGeom prst="rect">
            <a:avLst/>
          </a:prstGeom>
          <a:solidFill>
            <a:srgbClr val="FFFF99"/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sk-SK" b="1">
                <a:solidFill>
                  <a:srgbClr val="FF0066"/>
                </a:solidFill>
              </a:rPr>
              <a:t>Väčšie riziko ublíženia</a:t>
            </a:r>
          </a:p>
        </p:txBody>
      </p:sp>
      <p:sp>
        <p:nvSpPr>
          <p:cNvPr id="9227" name="AutoShape 16"/>
          <p:cNvSpPr>
            <a:spLocks noChangeArrowheads="1"/>
          </p:cNvSpPr>
          <p:nvPr/>
        </p:nvSpPr>
        <p:spPr bwMode="auto">
          <a:xfrm>
            <a:off x="6734336" y="3810000"/>
            <a:ext cx="304800" cy="457200"/>
          </a:xfrm>
          <a:prstGeom prst="downArrow">
            <a:avLst>
              <a:gd name="adj1" fmla="val 50000"/>
              <a:gd name="adj2" fmla="val 37500"/>
            </a:avLst>
          </a:prstGeom>
          <a:solidFill>
            <a:srgbClr val="FF0000"/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 wrap="none" anchor="ctr"/>
          <a:lstStyle/>
          <a:p>
            <a:endParaRPr lang="sk-SK"/>
          </a:p>
        </p:txBody>
      </p:sp>
      <p:sp>
        <p:nvSpPr>
          <p:cNvPr id="9228" name="AutoShape 17"/>
          <p:cNvSpPr>
            <a:spLocks noChangeArrowheads="1"/>
          </p:cNvSpPr>
          <p:nvPr/>
        </p:nvSpPr>
        <p:spPr bwMode="auto">
          <a:xfrm>
            <a:off x="6734336" y="5105400"/>
            <a:ext cx="304800" cy="457200"/>
          </a:xfrm>
          <a:prstGeom prst="downArrow">
            <a:avLst>
              <a:gd name="adj1" fmla="val 50000"/>
              <a:gd name="adj2" fmla="val 37500"/>
            </a:avLst>
          </a:prstGeom>
          <a:solidFill>
            <a:srgbClr val="FF0000"/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 wrap="none" anchor="ctr"/>
          <a:lstStyle/>
          <a:p>
            <a:endParaRPr lang="sk-SK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42" name="Rectangle 2"/>
          <p:cNvSpPr>
            <a:spLocks noGrp="1" noChangeArrowheads="1"/>
          </p:cNvSpPr>
          <p:nvPr>
            <p:ph type="title"/>
          </p:nvPr>
        </p:nvSpPr>
        <p:spPr>
          <a:xfrm>
            <a:off x="827088" y="2636838"/>
            <a:ext cx="7772400" cy="1143000"/>
          </a:xfrm>
        </p:spPr>
        <p:txBody>
          <a:bodyPr/>
          <a:lstStyle/>
          <a:p>
            <a:pPr eaLnBrk="1" hangingPunct="1"/>
            <a:r>
              <a:rPr lang="sk-SK" dirty="0" smtClean="0"/>
              <a:t>ďakujem za pozornosť</a:t>
            </a:r>
            <a:endParaRPr lang="sk-SK" sz="3600" dirty="0" smtClean="0"/>
          </a:p>
        </p:txBody>
      </p:sp>
      <p:pic>
        <p:nvPicPr>
          <p:cNvPr id="10243" name="Picture 6" descr="Ruky">
            <a:hlinkClick r:id="rId3"/>
          </p:cNvPr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6516688" y="3789363"/>
            <a:ext cx="2447925" cy="165258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10244" name="Picture 8" descr="ruky"/>
          <p:cNvPicPr>
            <a:picLocks noChangeAspect="1" noChangeArrowheads="1"/>
          </p:cNvPicPr>
          <p:nvPr/>
        </p:nvPicPr>
        <p:blipFill>
          <a:blip r:embed="rId5" cstate="print"/>
          <a:srcRect/>
          <a:stretch>
            <a:fillRect/>
          </a:stretch>
        </p:blipFill>
        <p:spPr bwMode="auto">
          <a:xfrm>
            <a:off x="539750" y="3644900"/>
            <a:ext cx="3240088" cy="25003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10245" name="Picture 10" descr="ruky">
            <a:hlinkClick r:id="rId6"/>
          </p:cNvPr>
          <p:cNvPicPr>
            <a:picLocks noChangeAspect="1" noChangeArrowheads="1"/>
          </p:cNvPicPr>
          <p:nvPr/>
        </p:nvPicPr>
        <p:blipFill>
          <a:blip r:embed="rId7" cstate="print"/>
          <a:srcRect/>
          <a:stretch>
            <a:fillRect/>
          </a:stretch>
        </p:blipFill>
        <p:spPr bwMode="auto">
          <a:xfrm>
            <a:off x="4140200" y="4292600"/>
            <a:ext cx="2303463" cy="1766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10246" name="Picture 12" descr="ruky">
            <a:hlinkClick r:id="rId8"/>
          </p:cNvPr>
          <p:cNvPicPr>
            <a:picLocks noChangeAspect="1" noChangeArrowheads="1"/>
          </p:cNvPicPr>
          <p:nvPr/>
        </p:nvPicPr>
        <p:blipFill>
          <a:blip r:embed="rId9" cstate="print"/>
          <a:srcRect/>
          <a:stretch>
            <a:fillRect/>
          </a:stretch>
        </p:blipFill>
        <p:spPr bwMode="auto">
          <a:xfrm>
            <a:off x="4787900" y="1125538"/>
            <a:ext cx="1530350" cy="175418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10247" name="Picture 14" descr="398-3">
            <a:hlinkClick r:id="rId10"/>
          </p:cNvPr>
          <p:cNvPicPr>
            <a:picLocks noChangeAspect="1" noChangeArrowheads="1"/>
          </p:cNvPicPr>
          <p:nvPr/>
        </p:nvPicPr>
        <p:blipFill>
          <a:blip r:embed="rId11" cstate="print"/>
          <a:srcRect r="12091"/>
          <a:stretch>
            <a:fillRect/>
          </a:stretch>
        </p:blipFill>
        <p:spPr bwMode="auto">
          <a:xfrm>
            <a:off x="323850" y="1484313"/>
            <a:ext cx="2089150" cy="13747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10248" name="AutoShape 22" descr="2">
            <a:hlinkClick r:id="rId12"/>
          </p:cNvPr>
          <p:cNvSpPr>
            <a:spLocks noChangeAspect="1" noChangeArrowheads="1"/>
          </p:cNvSpPr>
          <p:nvPr/>
        </p:nvSpPr>
        <p:spPr bwMode="auto">
          <a:xfrm>
            <a:off x="4195763" y="3019425"/>
            <a:ext cx="752475" cy="8191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/>
          <a:lstStyle/>
          <a:p>
            <a:endParaRPr lang="sk-SK"/>
          </a:p>
        </p:txBody>
      </p:sp>
      <p:sp>
        <p:nvSpPr>
          <p:cNvPr id="10249" name="AutoShape 24" descr="2">
            <a:hlinkClick r:id="rId12"/>
          </p:cNvPr>
          <p:cNvSpPr>
            <a:spLocks noChangeAspect="1" noChangeArrowheads="1"/>
          </p:cNvSpPr>
          <p:nvPr/>
        </p:nvSpPr>
        <p:spPr bwMode="auto">
          <a:xfrm>
            <a:off x="4195763" y="3019425"/>
            <a:ext cx="752475" cy="8191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/>
          <a:lstStyle/>
          <a:p>
            <a:endParaRPr lang="sk-SK"/>
          </a:p>
        </p:txBody>
      </p:sp>
      <p:sp>
        <p:nvSpPr>
          <p:cNvPr id="10250" name="AutoShape 28" descr="ruka">
            <a:hlinkClick r:id="rId13"/>
          </p:cNvPr>
          <p:cNvSpPr>
            <a:spLocks noChangeAspect="1" noChangeArrowheads="1"/>
          </p:cNvSpPr>
          <p:nvPr/>
        </p:nvSpPr>
        <p:spPr bwMode="auto">
          <a:xfrm>
            <a:off x="168275" y="46038"/>
            <a:ext cx="1095375" cy="8191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/>
          <a:lstStyle/>
          <a:p>
            <a:endParaRPr lang="sk-SK"/>
          </a:p>
        </p:txBody>
      </p:sp>
      <p:sp>
        <p:nvSpPr>
          <p:cNvPr id="10251" name="AutoShape 30" descr="ruka">
            <a:hlinkClick r:id="rId13"/>
          </p:cNvPr>
          <p:cNvSpPr>
            <a:spLocks noChangeAspect="1" noChangeArrowheads="1"/>
          </p:cNvSpPr>
          <p:nvPr/>
        </p:nvSpPr>
        <p:spPr bwMode="auto">
          <a:xfrm>
            <a:off x="4024313" y="3019425"/>
            <a:ext cx="1095375" cy="8191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/>
          <a:lstStyle/>
          <a:p>
            <a:endParaRPr lang="sk-SK"/>
          </a:p>
        </p:txBody>
      </p:sp>
      <p:sp>
        <p:nvSpPr>
          <p:cNvPr id="10252" name="AutoShape 32" descr="ruka">
            <a:hlinkClick r:id="rId13"/>
          </p:cNvPr>
          <p:cNvSpPr>
            <a:spLocks noChangeAspect="1" noChangeArrowheads="1"/>
          </p:cNvSpPr>
          <p:nvPr/>
        </p:nvSpPr>
        <p:spPr bwMode="auto">
          <a:xfrm>
            <a:off x="4024313" y="3019425"/>
            <a:ext cx="1095375" cy="8191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/>
          <a:lstStyle/>
          <a:p>
            <a:endParaRPr lang="sk-SK"/>
          </a:p>
        </p:txBody>
      </p:sp>
      <p:pic>
        <p:nvPicPr>
          <p:cNvPr id="10253" name="Picture 34" descr="rucicky"/>
          <p:cNvPicPr>
            <a:picLocks noChangeAspect="1" noChangeArrowheads="1"/>
          </p:cNvPicPr>
          <p:nvPr/>
        </p:nvPicPr>
        <p:blipFill>
          <a:blip r:embed="rId14" cstate="print"/>
          <a:srcRect/>
          <a:stretch>
            <a:fillRect/>
          </a:stretch>
        </p:blipFill>
        <p:spPr bwMode="auto">
          <a:xfrm>
            <a:off x="6588125" y="476250"/>
            <a:ext cx="2336800" cy="17065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10254" name="Picture 36" descr="hipp010"/>
          <p:cNvPicPr>
            <a:picLocks noChangeAspect="1" noChangeArrowheads="1"/>
          </p:cNvPicPr>
          <p:nvPr/>
        </p:nvPicPr>
        <p:blipFill>
          <a:blip r:embed="rId15" cstate="print"/>
          <a:srcRect/>
          <a:stretch>
            <a:fillRect/>
          </a:stretch>
        </p:blipFill>
        <p:spPr bwMode="auto">
          <a:xfrm>
            <a:off x="2411413" y="404813"/>
            <a:ext cx="2095500" cy="13811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Výpary">
  <a:themeElements>
    <a:clrScheme name="Výpary">
      <a:dk1>
        <a:sysClr val="windowText" lastClr="000000"/>
      </a:dk1>
      <a:lt1>
        <a:sysClr val="window" lastClr="FFFFFF"/>
      </a:lt1>
      <a:dk2>
        <a:srgbClr val="454545"/>
      </a:dk2>
      <a:lt2>
        <a:srgbClr val="DADADA"/>
      </a:lt2>
      <a:accent1>
        <a:srgbClr val="DF2E28"/>
      </a:accent1>
      <a:accent2>
        <a:srgbClr val="FE801A"/>
      </a:accent2>
      <a:accent3>
        <a:srgbClr val="E9BF35"/>
      </a:accent3>
      <a:accent4>
        <a:srgbClr val="81BB42"/>
      </a:accent4>
      <a:accent5>
        <a:srgbClr val="32C7A9"/>
      </a:accent5>
      <a:accent6>
        <a:srgbClr val="4A9BDC"/>
      </a:accent6>
      <a:hlink>
        <a:srgbClr val="F0532B"/>
      </a:hlink>
      <a:folHlink>
        <a:srgbClr val="F38B53"/>
      </a:folHlink>
    </a:clrScheme>
    <a:fontScheme name="Výpary">
      <a:majorFont>
        <a:latin typeface="Century Gothic" panose="020B050202020202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entury Gothic" panose="020B050202020202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Výpary">
      <a:fillStyleLst>
        <a:solidFill>
          <a:schemeClr val="phClr"/>
        </a:solidFill>
        <a:gradFill rotWithShape="1">
          <a:gsLst>
            <a:gs pos="0">
              <a:schemeClr val="phClr">
                <a:tint val="69000"/>
                <a:alpha val="100000"/>
                <a:satMod val="109000"/>
                <a:lumMod val="110000"/>
              </a:schemeClr>
            </a:gs>
            <a:gs pos="52000">
              <a:schemeClr val="phClr">
                <a:tint val="74000"/>
                <a:satMod val="100000"/>
                <a:lumMod val="104000"/>
              </a:schemeClr>
            </a:gs>
            <a:gs pos="100000">
              <a:schemeClr val="phClr">
                <a:tint val="78000"/>
                <a:satMod val="100000"/>
                <a:lumMod val="100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6000"/>
                <a:satMod val="100000"/>
                <a:lumMod val="104000"/>
              </a:schemeClr>
            </a:gs>
            <a:gs pos="78000">
              <a:schemeClr val="phClr">
                <a:shade val="100000"/>
                <a:satMod val="110000"/>
                <a:lumMod val="100000"/>
              </a:schemeClr>
            </a:gs>
          </a:gsLst>
          <a:lin ang="5400000" scaled="0"/>
        </a:gradFill>
      </a:fillStyleLst>
      <a:lnStyleLst>
        <a:ln w="9525" cap="flat" cmpd="sng" algn="ctr">
          <a:solidFill>
            <a:schemeClr val="phClr"/>
          </a:solidFill>
          <a:prstDash val="solid"/>
        </a:ln>
        <a:ln w="12700" cap="flat" cmpd="sng" algn="ctr">
          <a:solidFill>
            <a:schemeClr val="phClr"/>
          </a:solidFill>
          <a:prstDash val="solid"/>
        </a:ln>
        <a:ln w="19050" cap="flat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/>
          <a:scene3d>
            <a:camera prst="orthographicFront">
              <a:rot lat="0" lon="0" rev="0"/>
            </a:camera>
            <a:lightRig rig="threePt" dir="t"/>
          </a:scene3d>
          <a:sp3d>
            <a:bevelT w="25400" h="12700"/>
          </a:sp3d>
        </a:effectStyle>
        <a:effectStyle>
          <a:effectLst>
            <a:outerShdw blurRad="57150" dist="19050" dir="5400000" algn="ctr" rotWithShape="0">
              <a:srgbClr val="000000">
                <a:alpha val="48000"/>
              </a:srgbClr>
            </a:outerShdw>
          </a:effectLst>
          <a:scene3d>
            <a:camera prst="orthographicFront">
              <a:rot lat="0" lon="0" rev="0"/>
            </a:camera>
            <a:lightRig rig="threePt" dir="t"/>
          </a:scene3d>
          <a:sp3d>
            <a:bevelT w="50800" h="25400"/>
          </a:sp3d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hade val="98000"/>
                <a:satMod val="150000"/>
                <a:lumMod val="102000"/>
              </a:schemeClr>
            </a:gs>
            <a:gs pos="50000">
              <a:schemeClr val="phClr">
                <a:tint val="98000"/>
                <a:shade val="90000"/>
                <a:satMod val="13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Vapor Trail" id="{4FDF2955-7D9C-493C-B9F9-C205151B46CD}" vid="{8F31A783-2159-4870-BC29-2BA7D038EA44}"/>
    </a:ext>
  </a:extLst>
</a:theme>
</file>

<file path=ppt/theme/theme2.xml><?xml version="1.0" encoding="utf-8"?>
<a:theme xmlns:a="http://schemas.openxmlformats.org/drawingml/2006/main" name="Motív Office">
  <a:themeElements>
    <a:clrScheme name="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BBE0E3"/>
      </a:accent1>
      <a:accent2>
        <a:srgbClr val="333399"/>
      </a:accent2>
      <a:accent3>
        <a:srgbClr val="FFFFFF"/>
      </a:accent3>
      <a:accent4>
        <a:srgbClr val="000000"/>
      </a:accent4>
      <a:accent5>
        <a:srgbClr val="DAEDEF"/>
      </a:accent5>
      <a:accent6>
        <a:srgbClr val="2D2D8A"/>
      </a:accent6>
      <a:hlink>
        <a:srgbClr val="009999"/>
      </a:hlink>
      <a:folHlink>
        <a:srgbClr val="99CC0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3.xml><?xml version="1.0" encoding="utf-8"?>
<a:theme xmlns:a="http://schemas.openxmlformats.org/drawingml/2006/main" name="Motív Office">
  <a:themeElements>
    <a:clrScheme name="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BBE0E3"/>
      </a:accent1>
      <a:accent2>
        <a:srgbClr val="333399"/>
      </a:accent2>
      <a:accent3>
        <a:srgbClr val="FFFFFF"/>
      </a:accent3>
      <a:accent4>
        <a:srgbClr val="000000"/>
      </a:accent4>
      <a:accent5>
        <a:srgbClr val="DAEDEF"/>
      </a:accent5>
      <a:accent6>
        <a:srgbClr val="2D2D8A"/>
      </a:accent6>
      <a:hlink>
        <a:srgbClr val="009999"/>
      </a:hlink>
      <a:folHlink>
        <a:srgbClr val="99CC0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Výpary</Template>
  <TotalTime>785</TotalTime>
  <Words>177</Words>
  <Application>Microsoft Office PowerPoint</Application>
  <PresentationFormat>Prezentácia na obrazovke (4:3)</PresentationFormat>
  <Paragraphs>55</Paragraphs>
  <Slides>9</Slides>
  <Notes>8</Notes>
  <HiddenSlides>0</HiddenSlides>
  <MMClips>0</MMClips>
  <ScaleCrop>false</ScaleCrop>
  <HeadingPairs>
    <vt:vector size="6" baseType="variant">
      <vt:variant>
        <vt:lpstr>Použité písma</vt:lpstr>
      </vt:variant>
      <vt:variant>
        <vt:i4>4</vt:i4>
      </vt:variant>
      <vt:variant>
        <vt:lpstr>Motív</vt:lpstr>
      </vt:variant>
      <vt:variant>
        <vt:i4>1</vt:i4>
      </vt:variant>
      <vt:variant>
        <vt:lpstr>Nadpisy snímok</vt:lpstr>
      </vt:variant>
      <vt:variant>
        <vt:i4>9</vt:i4>
      </vt:variant>
    </vt:vector>
  </HeadingPairs>
  <TitlesOfParts>
    <vt:vector size="14" baseType="lpstr">
      <vt:lpstr>Arial</vt:lpstr>
      <vt:lpstr>Calibri</vt:lpstr>
      <vt:lpstr>Century Gothic</vt:lpstr>
      <vt:lpstr>Times New Roman</vt:lpstr>
      <vt:lpstr>Výpary</vt:lpstr>
      <vt:lpstr>Čo dokáže ruka Zuzana Balázsiová</vt:lpstr>
      <vt:lpstr>Čo dokáže ruka?</vt:lpstr>
      <vt:lpstr>Prsty na ruke chytia a držia - uchopia</vt:lpstr>
      <vt:lpstr>Ďalšie využitie pohybu ruky</vt:lpstr>
      <vt:lpstr>Prstová abeceda pre nepočujúcich</vt:lpstr>
      <vt:lpstr>Ruky cítia - hmat</vt:lpstr>
      <vt:lpstr>Ruky cítia teplo a chlad</vt:lpstr>
      <vt:lpstr>Ruka môže aj udrieť</vt:lpstr>
      <vt:lpstr>ďakujem za pozornosť</vt:lpstr>
    </vt:vector>
  </TitlesOfParts>
  <Company>LFUK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Týždeň vedy na Slovensku 2006  Ruka a biofyzika Zuzana Balázsiová</dc:title>
  <dc:creator>zuzana.balazsiova</dc:creator>
  <cp:lastModifiedBy>Balázsiová Zuzana</cp:lastModifiedBy>
  <cp:revision>56</cp:revision>
  <dcterms:created xsi:type="dcterms:W3CDTF">2006-11-15T10:01:27Z</dcterms:created>
  <dcterms:modified xsi:type="dcterms:W3CDTF">2018-10-25T08:03:42Z</dcterms:modified>
</cp:coreProperties>
</file>