
<file path=[Content_Types].xml><?xml version="1.0" encoding="utf-8"?>
<Types xmlns="http://schemas.openxmlformats.org/package/2006/content-types"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handoutMasters/handoutMaster1.xml" ContentType="application/vnd.openxmlformats-officedocument.presentationml.handoutMaster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notesMasterIdLst>
    <p:notesMasterId r:id="rId5"/>
  </p:notesMasterIdLst>
  <p:handoutMasterIdLst>
    <p:handoutMasterId r:id="rId6"/>
  </p:handoutMasterIdLst>
  <p:sldIdLst>
    <p:sldId id="258" r:id="rId2"/>
    <p:sldId id="257" r:id="rId3"/>
    <p:sldId id="259" r:id="rId4"/>
  </p:sldIdLst>
  <p:sldSz cx="5376863" cy="7169150" type="B5ISO"/>
  <p:notesSz cx="6858000" cy="9144000"/>
  <p:defaultTextStyle>
    <a:defPPr>
      <a:defRPr lang="sk-SK"/>
    </a:defPPr>
    <a:lvl1pPr marL="0" algn="l" defTabSz="716890" rtl="0" eaLnBrk="1" latinLnBrk="0" hangingPunct="1">
      <a:defRPr sz="1400" kern="1200">
        <a:solidFill>
          <a:schemeClr val="tx1"/>
        </a:solidFill>
        <a:latin typeface="+mn-lt"/>
        <a:ea typeface="+mn-ea"/>
        <a:cs typeface="+mn-cs"/>
      </a:defRPr>
    </a:lvl1pPr>
    <a:lvl2pPr marL="358445" algn="l" defTabSz="716890" rtl="0" eaLnBrk="1" latinLnBrk="0" hangingPunct="1">
      <a:defRPr sz="1400" kern="1200">
        <a:solidFill>
          <a:schemeClr val="tx1"/>
        </a:solidFill>
        <a:latin typeface="+mn-lt"/>
        <a:ea typeface="+mn-ea"/>
        <a:cs typeface="+mn-cs"/>
      </a:defRPr>
    </a:lvl2pPr>
    <a:lvl3pPr marL="716890" algn="l" defTabSz="716890" rtl="0" eaLnBrk="1" latinLnBrk="0" hangingPunct="1">
      <a:defRPr sz="1400" kern="1200">
        <a:solidFill>
          <a:schemeClr val="tx1"/>
        </a:solidFill>
        <a:latin typeface="+mn-lt"/>
        <a:ea typeface="+mn-ea"/>
        <a:cs typeface="+mn-cs"/>
      </a:defRPr>
    </a:lvl3pPr>
    <a:lvl4pPr marL="1075334" algn="l" defTabSz="716890" rtl="0" eaLnBrk="1" latinLnBrk="0" hangingPunct="1">
      <a:defRPr sz="1400" kern="1200">
        <a:solidFill>
          <a:schemeClr val="tx1"/>
        </a:solidFill>
        <a:latin typeface="+mn-lt"/>
        <a:ea typeface="+mn-ea"/>
        <a:cs typeface="+mn-cs"/>
      </a:defRPr>
    </a:lvl4pPr>
    <a:lvl5pPr marL="1433779" algn="l" defTabSz="716890" rtl="0" eaLnBrk="1" latinLnBrk="0" hangingPunct="1">
      <a:defRPr sz="1400" kern="1200">
        <a:solidFill>
          <a:schemeClr val="tx1"/>
        </a:solidFill>
        <a:latin typeface="+mn-lt"/>
        <a:ea typeface="+mn-ea"/>
        <a:cs typeface="+mn-cs"/>
      </a:defRPr>
    </a:lvl5pPr>
    <a:lvl6pPr marL="1792224" algn="l" defTabSz="716890" rtl="0" eaLnBrk="1" latinLnBrk="0" hangingPunct="1">
      <a:defRPr sz="1400" kern="1200">
        <a:solidFill>
          <a:schemeClr val="tx1"/>
        </a:solidFill>
        <a:latin typeface="+mn-lt"/>
        <a:ea typeface="+mn-ea"/>
        <a:cs typeface="+mn-cs"/>
      </a:defRPr>
    </a:lvl6pPr>
    <a:lvl7pPr marL="2150669" algn="l" defTabSz="716890" rtl="0" eaLnBrk="1" latinLnBrk="0" hangingPunct="1">
      <a:defRPr sz="1400" kern="1200">
        <a:solidFill>
          <a:schemeClr val="tx1"/>
        </a:solidFill>
        <a:latin typeface="+mn-lt"/>
        <a:ea typeface="+mn-ea"/>
        <a:cs typeface="+mn-cs"/>
      </a:defRPr>
    </a:lvl7pPr>
    <a:lvl8pPr marL="2509114" algn="l" defTabSz="716890" rtl="0" eaLnBrk="1" latinLnBrk="0" hangingPunct="1">
      <a:defRPr sz="1400" kern="1200">
        <a:solidFill>
          <a:schemeClr val="tx1"/>
        </a:solidFill>
        <a:latin typeface="+mn-lt"/>
        <a:ea typeface="+mn-ea"/>
        <a:cs typeface="+mn-cs"/>
      </a:defRPr>
    </a:lvl8pPr>
    <a:lvl9pPr marL="2867558" algn="l" defTabSz="716890" rtl="0" eaLnBrk="1" latinLnBrk="0" hangingPunct="1">
      <a:defRPr sz="14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>
        <p:scale>
          <a:sx n="100" d="100"/>
          <a:sy n="100" d="100"/>
        </p:scale>
        <p:origin x="-2502" y="630"/>
      </p:cViewPr>
      <p:guideLst>
        <p:guide orient="horz" pos="2258"/>
        <p:guide pos="1694"/>
      </p:guideLst>
    </p:cSldViewPr>
  </p:slideViewPr>
  <p:notesTextViewPr>
    <p:cViewPr>
      <p:scale>
        <a:sx n="100" d="100"/>
        <a:sy n="100" d="100"/>
      </p:scale>
      <p:origin x="0" y="0"/>
    </p:cViewPr>
  </p:notesTextViewPr>
  <p:notesViewPr>
    <p:cSldViewPr>
      <p:cViewPr varScale="1">
        <p:scale>
          <a:sx n="70" d="100"/>
          <a:sy n="70" d="100"/>
        </p:scale>
        <p:origin x="-3282" y="-108"/>
      </p:cViewPr>
      <p:guideLst>
        <p:guide orient="horz" pos="2880"/>
        <p:guide pos="2160"/>
      </p:guideLst>
    </p:cSldViewPr>
  </p:notes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handoutMaster" Target="handoutMasters/handoutMaster1.xml"/><Relationship Id="rId5" Type="http://schemas.openxmlformats.org/officeDocument/2006/relationships/notesMaster" Target="notesMasters/notesMaster1.xml"/><Relationship Id="rId1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theme" Target="theme/theme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hlavičky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k-SK"/>
          </a:p>
        </p:txBody>
      </p:sp>
      <p:sp>
        <p:nvSpPr>
          <p:cNvPr id="3" name="Zástupný symbol dátumu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847A9A7-2FB2-405A-A3FC-FE08616E0542}" type="datetimeFigureOut">
              <a:rPr lang="sk-SK" smtClean="0"/>
              <a:pPr/>
              <a:t>5.2.2019</a:t>
            </a:fld>
            <a:endParaRPr lang="sk-SK"/>
          </a:p>
        </p:txBody>
      </p:sp>
      <p:sp>
        <p:nvSpPr>
          <p:cNvPr id="4" name="Zástupný symbol päty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k-SK"/>
          </a:p>
        </p:txBody>
      </p:sp>
      <p:sp>
        <p:nvSpPr>
          <p:cNvPr id="5" name="Zástupný symbol čísla snímky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70B599E-0570-45B8-9046-54E11F63DEC7}" type="slidenum">
              <a:rPr lang="sk-SK" smtClean="0"/>
              <a:pPr/>
              <a:t>‹#›</a:t>
            </a:fld>
            <a:endParaRPr lang="sk-SK"/>
          </a:p>
        </p:txBody>
      </p:sp>
    </p:spTree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hlavičky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k-SK"/>
          </a:p>
        </p:txBody>
      </p:sp>
      <p:sp>
        <p:nvSpPr>
          <p:cNvPr id="3" name="Zástupný symbol dátumu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1366FFB-3100-4BB1-8A4C-AC016DE92FC4}" type="datetimeFigureOut">
              <a:rPr lang="sk-SK" smtClean="0"/>
              <a:pPr/>
              <a:t>5.2.2019</a:t>
            </a:fld>
            <a:endParaRPr lang="sk-SK"/>
          </a:p>
        </p:txBody>
      </p:sp>
      <p:sp>
        <p:nvSpPr>
          <p:cNvPr id="4" name="Zástupný symbol obrazu snímky 3"/>
          <p:cNvSpPr>
            <a:spLocks noGrp="1" noRot="1" noChangeAspect="1"/>
          </p:cNvSpPr>
          <p:nvPr>
            <p:ph type="sldImg" idx="2"/>
          </p:nvPr>
        </p:nvSpPr>
        <p:spPr>
          <a:xfrm>
            <a:off x="2143125" y="685800"/>
            <a:ext cx="257175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k-SK"/>
          </a:p>
        </p:txBody>
      </p:sp>
      <p:sp>
        <p:nvSpPr>
          <p:cNvPr id="5" name="Zástupný symbol poznámok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sk-SK" smtClean="0"/>
              <a:t>Kliknite sem a upravte štýly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6" name="Zástupný symbol päty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k-SK"/>
          </a:p>
        </p:txBody>
      </p:sp>
      <p:sp>
        <p:nvSpPr>
          <p:cNvPr id="7" name="Zástupný symbol čísla snímky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3AE764E-A137-4405-8C10-1210600BF2FD}" type="slidenum">
              <a:rPr lang="sk-SK" smtClean="0"/>
              <a:pPr/>
              <a:t>‹#›</a:t>
            </a:fld>
            <a:endParaRPr lang="sk-SK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716890" rtl="0" eaLnBrk="1" latinLnBrk="0" hangingPunct="1">
      <a:defRPr sz="900" kern="1200">
        <a:solidFill>
          <a:schemeClr val="tx1"/>
        </a:solidFill>
        <a:latin typeface="+mn-lt"/>
        <a:ea typeface="+mn-ea"/>
        <a:cs typeface="+mn-cs"/>
      </a:defRPr>
    </a:lvl1pPr>
    <a:lvl2pPr marL="358445" algn="l" defTabSz="716890" rtl="0" eaLnBrk="1" latinLnBrk="0" hangingPunct="1">
      <a:defRPr sz="900" kern="1200">
        <a:solidFill>
          <a:schemeClr val="tx1"/>
        </a:solidFill>
        <a:latin typeface="+mn-lt"/>
        <a:ea typeface="+mn-ea"/>
        <a:cs typeface="+mn-cs"/>
      </a:defRPr>
    </a:lvl2pPr>
    <a:lvl3pPr marL="716890" algn="l" defTabSz="716890" rtl="0" eaLnBrk="1" latinLnBrk="0" hangingPunct="1">
      <a:defRPr sz="900" kern="1200">
        <a:solidFill>
          <a:schemeClr val="tx1"/>
        </a:solidFill>
        <a:latin typeface="+mn-lt"/>
        <a:ea typeface="+mn-ea"/>
        <a:cs typeface="+mn-cs"/>
      </a:defRPr>
    </a:lvl3pPr>
    <a:lvl4pPr marL="1075334" algn="l" defTabSz="716890" rtl="0" eaLnBrk="1" latinLnBrk="0" hangingPunct="1">
      <a:defRPr sz="900" kern="1200">
        <a:solidFill>
          <a:schemeClr val="tx1"/>
        </a:solidFill>
        <a:latin typeface="+mn-lt"/>
        <a:ea typeface="+mn-ea"/>
        <a:cs typeface="+mn-cs"/>
      </a:defRPr>
    </a:lvl4pPr>
    <a:lvl5pPr marL="1433779" algn="l" defTabSz="716890" rtl="0" eaLnBrk="1" latinLnBrk="0" hangingPunct="1">
      <a:defRPr sz="900" kern="1200">
        <a:solidFill>
          <a:schemeClr val="tx1"/>
        </a:solidFill>
        <a:latin typeface="+mn-lt"/>
        <a:ea typeface="+mn-ea"/>
        <a:cs typeface="+mn-cs"/>
      </a:defRPr>
    </a:lvl5pPr>
    <a:lvl6pPr marL="1792224" algn="l" defTabSz="716890" rtl="0" eaLnBrk="1" latinLnBrk="0" hangingPunct="1">
      <a:defRPr sz="900" kern="1200">
        <a:solidFill>
          <a:schemeClr val="tx1"/>
        </a:solidFill>
        <a:latin typeface="+mn-lt"/>
        <a:ea typeface="+mn-ea"/>
        <a:cs typeface="+mn-cs"/>
      </a:defRPr>
    </a:lvl6pPr>
    <a:lvl7pPr marL="2150669" algn="l" defTabSz="716890" rtl="0" eaLnBrk="1" latinLnBrk="0" hangingPunct="1">
      <a:defRPr sz="900" kern="1200">
        <a:solidFill>
          <a:schemeClr val="tx1"/>
        </a:solidFill>
        <a:latin typeface="+mn-lt"/>
        <a:ea typeface="+mn-ea"/>
        <a:cs typeface="+mn-cs"/>
      </a:defRPr>
    </a:lvl7pPr>
    <a:lvl8pPr marL="2509114" algn="l" defTabSz="716890" rtl="0" eaLnBrk="1" latinLnBrk="0" hangingPunct="1">
      <a:defRPr sz="900" kern="1200">
        <a:solidFill>
          <a:schemeClr val="tx1"/>
        </a:solidFill>
        <a:latin typeface="+mn-lt"/>
        <a:ea typeface="+mn-ea"/>
        <a:cs typeface="+mn-cs"/>
      </a:defRPr>
    </a:lvl8pPr>
    <a:lvl9pPr marL="2867558" algn="l" defTabSz="716890" rtl="0" eaLnBrk="1" latinLnBrk="0" hangingPunct="1">
      <a:defRPr sz="9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Úvodná snímk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ctrTitle"/>
          </p:nvPr>
        </p:nvSpPr>
        <p:spPr>
          <a:xfrm>
            <a:off x="403265" y="2227085"/>
            <a:ext cx="4570334" cy="1536720"/>
          </a:xfrm>
        </p:spPr>
        <p:txBody>
          <a:bodyPr/>
          <a:lstStyle/>
          <a:p>
            <a:r>
              <a:rPr lang="sk-SK" smtClean="0"/>
              <a:t>Kliknite sem a upravte štýl predlohy nadpisov.</a:t>
            </a:r>
            <a:endParaRPr lang="sk-SK"/>
          </a:p>
        </p:txBody>
      </p:sp>
      <p:sp>
        <p:nvSpPr>
          <p:cNvPr id="3" name="Podnadpis 2"/>
          <p:cNvSpPr>
            <a:spLocks noGrp="1"/>
          </p:cNvSpPr>
          <p:nvPr>
            <p:ph type="subTitle" idx="1"/>
          </p:nvPr>
        </p:nvSpPr>
        <p:spPr>
          <a:xfrm>
            <a:off x="806530" y="4062518"/>
            <a:ext cx="3763804" cy="1832116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35844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71689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07533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43377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79222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15066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50911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86755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k-SK" smtClean="0"/>
              <a:t>Kliknite sem a upravte štýl predlohy podnadpisov.</a:t>
            </a:r>
            <a:endParaRPr lang="sk-SK"/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30BAF8-1012-4176-9012-CF9D7E0AD958}" type="datetimeFigureOut">
              <a:rPr lang="sk-SK" smtClean="0"/>
              <a:pPr/>
              <a:t>5.2.2019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E6135F-5F8C-4C29-8CB4-A94F01624E80}" type="slidenum">
              <a:rPr lang="sk-SK" smtClean="0"/>
              <a:pPr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Kliknite sem a upravte štýl predlohy nadpisov.</a:t>
            </a:r>
            <a:endParaRPr lang="sk-SK"/>
          </a:p>
        </p:txBody>
      </p:sp>
      <p:sp>
        <p:nvSpPr>
          <p:cNvPr id="3" name="Zástupný symbol obsah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k-SK" smtClean="0"/>
              <a:t>Kliknite sem a upravte štýly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30BAF8-1012-4176-9012-CF9D7E0AD958}" type="datetimeFigureOut">
              <a:rPr lang="sk-SK" smtClean="0"/>
              <a:pPr/>
              <a:t>5.2.2019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E6135F-5F8C-4C29-8CB4-A94F01624E80}" type="slidenum">
              <a:rPr lang="sk-SK" smtClean="0"/>
              <a:pPr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Hlavička sekc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24735" y="4606843"/>
            <a:ext cx="4570334" cy="1423873"/>
          </a:xfrm>
        </p:spPr>
        <p:txBody>
          <a:bodyPr anchor="t"/>
          <a:lstStyle>
            <a:lvl1pPr algn="l">
              <a:defRPr sz="3100" b="1" cap="all"/>
            </a:lvl1pPr>
          </a:lstStyle>
          <a:p>
            <a:r>
              <a:rPr lang="sk-SK" smtClean="0"/>
              <a:t>Kliknite sem a upravte štýl predlohy nadpisov.</a:t>
            </a:r>
            <a:endParaRPr lang="sk-SK"/>
          </a:p>
        </p:txBody>
      </p:sp>
      <p:sp>
        <p:nvSpPr>
          <p:cNvPr id="3" name="Zástupný symbol textu 2"/>
          <p:cNvSpPr>
            <a:spLocks noGrp="1"/>
          </p:cNvSpPr>
          <p:nvPr>
            <p:ph type="body" idx="1"/>
          </p:nvPr>
        </p:nvSpPr>
        <p:spPr>
          <a:xfrm>
            <a:off x="424735" y="3038592"/>
            <a:ext cx="4570334" cy="1568251"/>
          </a:xfrm>
        </p:spPr>
        <p:txBody>
          <a:bodyPr anchor="b"/>
          <a:lstStyle>
            <a:lvl1pPr marL="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1pPr>
            <a:lvl2pPr marL="358445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2pPr>
            <a:lvl3pPr marL="716890" indent="0">
              <a:buNone/>
              <a:defRPr sz="1300">
                <a:solidFill>
                  <a:schemeClr val="tx1">
                    <a:tint val="75000"/>
                  </a:schemeClr>
                </a:solidFill>
              </a:defRPr>
            </a:lvl3pPr>
            <a:lvl4pPr marL="1075334" indent="0">
              <a:buNone/>
              <a:defRPr sz="1100">
                <a:solidFill>
                  <a:schemeClr val="tx1">
                    <a:tint val="75000"/>
                  </a:schemeClr>
                </a:solidFill>
              </a:defRPr>
            </a:lvl4pPr>
            <a:lvl5pPr marL="1433779" indent="0">
              <a:buNone/>
              <a:defRPr sz="1100">
                <a:solidFill>
                  <a:schemeClr val="tx1">
                    <a:tint val="75000"/>
                  </a:schemeClr>
                </a:solidFill>
              </a:defRPr>
            </a:lvl5pPr>
            <a:lvl6pPr marL="1792224" indent="0">
              <a:buNone/>
              <a:defRPr sz="1100">
                <a:solidFill>
                  <a:schemeClr val="tx1">
                    <a:tint val="75000"/>
                  </a:schemeClr>
                </a:solidFill>
              </a:defRPr>
            </a:lvl6pPr>
            <a:lvl7pPr marL="2150669" indent="0">
              <a:buNone/>
              <a:defRPr sz="1100">
                <a:solidFill>
                  <a:schemeClr val="tx1">
                    <a:tint val="75000"/>
                  </a:schemeClr>
                </a:solidFill>
              </a:defRPr>
            </a:lvl7pPr>
            <a:lvl8pPr marL="2509114" indent="0">
              <a:buNone/>
              <a:defRPr sz="1100">
                <a:solidFill>
                  <a:schemeClr val="tx1">
                    <a:tint val="75000"/>
                  </a:schemeClr>
                </a:solidFill>
              </a:defRPr>
            </a:lvl8pPr>
            <a:lvl9pPr marL="2867558" indent="0">
              <a:buNone/>
              <a:defRPr sz="11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k-SK" smtClean="0"/>
              <a:t>Kliknite sem a upravte štýly predlohy textu.</a:t>
            </a:r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30BAF8-1012-4176-9012-CF9D7E0AD958}" type="datetimeFigureOut">
              <a:rPr lang="sk-SK" smtClean="0"/>
              <a:pPr/>
              <a:t>5.2.2019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E6135F-5F8C-4C29-8CB4-A94F01624E80}" type="slidenum">
              <a:rPr lang="sk-SK" smtClean="0"/>
              <a:pPr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Kliknite sem a upravte štýl predlohy nadpisov.</a:t>
            </a:r>
            <a:endParaRPr lang="sk-SK"/>
          </a:p>
        </p:txBody>
      </p:sp>
      <p:sp>
        <p:nvSpPr>
          <p:cNvPr id="3" name="Zástupný symbol obsahu 2"/>
          <p:cNvSpPr>
            <a:spLocks noGrp="1"/>
          </p:cNvSpPr>
          <p:nvPr>
            <p:ph sz="half" idx="1"/>
          </p:nvPr>
        </p:nvSpPr>
        <p:spPr>
          <a:xfrm>
            <a:off x="268843" y="1672803"/>
            <a:ext cx="2374781" cy="4731307"/>
          </a:xfrm>
        </p:spPr>
        <p:txBody>
          <a:bodyPr/>
          <a:lstStyle>
            <a:lvl1pPr>
              <a:defRPr sz="2200"/>
            </a:lvl1pPr>
            <a:lvl2pPr>
              <a:defRPr sz="19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sk-SK" smtClean="0"/>
              <a:t>Kliknite sem a upravte štýly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obsahu 3"/>
          <p:cNvSpPr>
            <a:spLocks noGrp="1"/>
          </p:cNvSpPr>
          <p:nvPr>
            <p:ph sz="half" idx="2"/>
          </p:nvPr>
        </p:nvSpPr>
        <p:spPr>
          <a:xfrm>
            <a:off x="2733239" y="1672803"/>
            <a:ext cx="2374781" cy="4731307"/>
          </a:xfrm>
        </p:spPr>
        <p:txBody>
          <a:bodyPr/>
          <a:lstStyle>
            <a:lvl1pPr>
              <a:defRPr sz="2200"/>
            </a:lvl1pPr>
            <a:lvl2pPr>
              <a:defRPr sz="19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sk-SK" smtClean="0"/>
              <a:t>Kliknite sem a upravte štýly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5" name="Zástupný symbol dátumu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30BAF8-1012-4176-9012-CF9D7E0AD958}" type="datetimeFigureOut">
              <a:rPr lang="sk-SK" smtClean="0"/>
              <a:pPr/>
              <a:t>5.2.2019</a:t>
            </a:fld>
            <a:endParaRPr lang="sk-SK"/>
          </a:p>
        </p:txBody>
      </p:sp>
      <p:sp>
        <p:nvSpPr>
          <p:cNvPr id="6" name="Zástupný symbol päty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7" name="Zástupný symbol čísla snímky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E6135F-5F8C-4C29-8CB4-A94F01624E80}" type="slidenum">
              <a:rPr lang="sk-SK" smtClean="0"/>
              <a:pPr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ovnan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k-SK" smtClean="0"/>
              <a:t>Kliknite sem a upravte štýl predlohy nadpisov.</a:t>
            </a:r>
            <a:endParaRPr lang="sk-SK"/>
          </a:p>
        </p:txBody>
      </p:sp>
      <p:sp>
        <p:nvSpPr>
          <p:cNvPr id="3" name="Zástupný symbol textu 2"/>
          <p:cNvSpPr>
            <a:spLocks noGrp="1"/>
          </p:cNvSpPr>
          <p:nvPr>
            <p:ph type="body" idx="1"/>
          </p:nvPr>
        </p:nvSpPr>
        <p:spPr>
          <a:xfrm>
            <a:off x="268844" y="1604762"/>
            <a:ext cx="2375715" cy="668788"/>
          </a:xfrm>
        </p:spPr>
        <p:txBody>
          <a:bodyPr anchor="b"/>
          <a:lstStyle>
            <a:lvl1pPr marL="0" indent="0">
              <a:buNone/>
              <a:defRPr sz="1900" b="1"/>
            </a:lvl1pPr>
            <a:lvl2pPr marL="358445" indent="0">
              <a:buNone/>
              <a:defRPr sz="1600" b="1"/>
            </a:lvl2pPr>
            <a:lvl3pPr marL="716890" indent="0">
              <a:buNone/>
              <a:defRPr sz="1400" b="1"/>
            </a:lvl3pPr>
            <a:lvl4pPr marL="1075334" indent="0">
              <a:buNone/>
              <a:defRPr sz="1300" b="1"/>
            </a:lvl4pPr>
            <a:lvl5pPr marL="1433779" indent="0">
              <a:buNone/>
              <a:defRPr sz="1300" b="1"/>
            </a:lvl5pPr>
            <a:lvl6pPr marL="1792224" indent="0">
              <a:buNone/>
              <a:defRPr sz="1300" b="1"/>
            </a:lvl6pPr>
            <a:lvl7pPr marL="2150669" indent="0">
              <a:buNone/>
              <a:defRPr sz="1300" b="1"/>
            </a:lvl7pPr>
            <a:lvl8pPr marL="2509114" indent="0">
              <a:buNone/>
              <a:defRPr sz="1300" b="1"/>
            </a:lvl8pPr>
            <a:lvl9pPr marL="2867558" indent="0">
              <a:buNone/>
              <a:defRPr sz="1300" b="1"/>
            </a:lvl9pPr>
          </a:lstStyle>
          <a:p>
            <a:pPr lvl="0"/>
            <a:r>
              <a:rPr lang="sk-SK" smtClean="0"/>
              <a:t>Kliknite sem a upravte štýly predlohy textu.</a:t>
            </a:r>
          </a:p>
        </p:txBody>
      </p:sp>
      <p:sp>
        <p:nvSpPr>
          <p:cNvPr id="4" name="Zástupný symbol obsahu 3"/>
          <p:cNvSpPr>
            <a:spLocks noGrp="1"/>
          </p:cNvSpPr>
          <p:nvPr>
            <p:ph sz="half" idx="2"/>
          </p:nvPr>
        </p:nvSpPr>
        <p:spPr>
          <a:xfrm>
            <a:off x="268844" y="2273550"/>
            <a:ext cx="2375715" cy="4130559"/>
          </a:xfrm>
        </p:spPr>
        <p:txBody>
          <a:bodyPr/>
          <a:lstStyle>
            <a:lvl1pPr>
              <a:defRPr sz="1900"/>
            </a:lvl1pPr>
            <a:lvl2pPr>
              <a:defRPr sz="1600"/>
            </a:lvl2pPr>
            <a:lvl3pPr>
              <a:defRPr sz="1400"/>
            </a:lvl3pPr>
            <a:lvl4pPr>
              <a:defRPr sz="1300"/>
            </a:lvl4pPr>
            <a:lvl5pPr>
              <a:defRPr sz="1300"/>
            </a:lvl5pPr>
            <a:lvl6pPr>
              <a:defRPr sz="1300"/>
            </a:lvl6pPr>
            <a:lvl7pPr>
              <a:defRPr sz="1300"/>
            </a:lvl7pPr>
            <a:lvl8pPr>
              <a:defRPr sz="1300"/>
            </a:lvl8pPr>
            <a:lvl9pPr>
              <a:defRPr sz="1300"/>
            </a:lvl9pPr>
          </a:lstStyle>
          <a:p>
            <a:pPr lvl="0"/>
            <a:r>
              <a:rPr lang="sk-SK" smtClean="0"/>
              <a:t>Kliknite sem a upravte štýly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5" name="Zástupný symbol textu 4"/>
          <p:cNvSpPr>
            <a:spLocks noGrp="1"/>
          </p:cNvSpPr>
          <p:nvPr>
            <p:ph type="body" sz="quarter" idx="3"/>
          </p:nvPr>
        </p:nvSpPr>
        <p:spPr>
          <a:xfrm>
            <a:off x="2731372" y="1604762"/>
            <a:ext cx="2376648" cy="668788"/>
          </a:xfrm>
        </p:spPr>
        <p:txBody>
          <a:bodyPr anchor="b"/>
          <a:lstStyle>
            <a:lvl1pPr marL="0" indent="0">
              <a:buNone/>
              <a:defRPr sz="1900" b="1"/>
            </a:lvl1pPr>
            <a:lvl2pPr marL="358445" indent="0">
              <a:buNone/>
              <a:defRPr sz="1600" b="1"/>
            </a:lvl2pPr>
            <a:lvl3pPr marL="716890" indent="0">
              <a:buNone/>
              <a:defRPr sz="1400" b="1"/>
            </a:lvl3pPr>
            <a:lvl4pPr marL="1075334" indent="0">
              <a:buNone/>
              <a:defRPr sz="1300" b="1"/>
            </a:lvl4pPr>
            <a:lvl5pPr marL="1433779" indent="0">
              <a:buNone/>
              <a:defRPr sz="1300" b="1"/>
            </a:lvl5pPr>
            <a:lvl6pPr marL="1792224" indent="0">
              <a:buNone/>
              <a:defRPr sz="1300" b="1"/>
            </a:lvl6pPr>
            <a:lvl7pPr marL="2150669" indent="0">
              <a:buNone/>
              <a:defRPr sz="1300" b="1"/>
            </a:lvl7pPr>
            <a:lvl8pPr marL="2509114" indent="0">
              <a:buNone/>
              <a:defRPr sz="1300" b="1"/>
            </a:lvl8pPr>
            <a:lvl9pPr marL="2867558" indent="0">
              <a:buNone/>
              <a:defRPr sz="1300" b="1"/>
            </a:lvl9pPr>
          </a:lstStyle>
          <a:p>
            <a:pPr lvl="0"/>
            <a:r>
              <a:rPr lang="sk-SK" smtClean="0"/>
              <a:t>Kliknite sem a upravte štýly predlohy textu.</a:t>
            </a:r>
          </a:p>
        </p:txBody>
      </p:sp>
      <p:sp>
        <p:nvSpPr>
          <p:cNvPr id="6" name="Zástupný symbol obsahu 5"/>
          <p:cNvSpPr>
            <a:spLocks noGrp="1"/>
          </p:cNvSpPr>
          <p:nvPr>
            <p:ph sz="quarter" idx="4"/>
          </p:nvPr>
        </p:nvSpPr>
        <p:spPr>
          <a:xfrm>
            <a:off x="2731372" y="2273550"/>
            <a:ext cx="2376648" cy="4130559"/>
          </a:xfrm>
        </p:spPr>
        <p:txBody>
          <a:bodyPr/>
          <a:lstStyle>
            <a:lvl1pPr>
              <a:defRPr sz="1900"/>
            </a:lvl1pPr>
            <a:lvl2pPr>
              <a:defRPr sz="1600"/>
            </a:lvl2pPr>
            <a:lvl3pPr>
              <a:defRPr sz="1400"/>
            </a:lvl3pPr>
            <a:lvl4pPr>
              <a:defRPr sz="1300"/>
            </a:lvl4pPr>
            <a:lvl5pPr>
              <a:defRPr sz="1300"/>
            </a:lvl5pPr>
            <a:lvl6pPr>
              <a:defRPr sz="1300"/>
            </a:lvl6pPr>
            <a:lvl7pPr>
              <a:defRPr sz="1300"/>
            </a:lvl7pPr>
            <a:lvl8pPr>
              <a:defRPr sz="1300"/>
            </a:lvl8pPr>
            <a:lvl9pPr>
              <a:defRPr sz="1300"/>
            </a:lvl9pPr>
          </a:lstStyle>
          <a:p>
            <a:pPr lvl="0"/>
            <a:r>
              <a:rPr lang="sk-SK" smtClean="0"/>
              <a:t>Kliknite sem a upravte štýly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7" name="Zástupný symbol dátumu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30BAF8-1012-4176-9012-CF9D7E0AD958}" type="datetimeFigureOut">
              <a:rPr lang="sk-SK" smtClean="0"/>
              <a:pPr/>
              <a:t>5.2.2019</a:t>
            </a:fld>
            <a:endParaRPr lang="sk-SK"/>
          </a:p>
        </p:txBody>
      </p:sp>
      <p:sp>
        <p:nvSpPr>
          <p:cNvPr id="8" name="Zástupný symbol päty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9" name="Zástupný symbol čísla snímky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E6135F-5F8C-4C29-8CB4-A94F01624E80}" type="slidenum">
              <a:rPr lang="sk-SK" smtClean="0"/>
              <a:pPr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Len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Kliknite sem a upravte štýl predlohy nadpisov.</a:t>
            </a:r>
            <a:endParaRPr lang="sk-SK"/>
          </a:p>
        </p:txBody>
      </p:sp>
      <p:sp>
        <p:nvSpPr>
          <p:cNvPr id="3" name="Zástupný symbol dátumu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30BAF8-1012-4176-9012-CF9D7E0AD958}" type="datetimeFigureOut">
              <a:rPr lang="sk-SK" smtClean="0"/>
              <a:pPr/>
              <a:t>5.2.2019</a:t>
            </a:fld>
            <a:endParaRPr lang="sk-SK"/>
          </a:p>
        </p:txBody>
      </p:sp>
      <p:sp>
        <p:nvSpPr>
          <p:cNvPr id="4" name="Zástupný symbol päty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5" name="Zástupný symbol čísla snímky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E6135F-5F8C-4C29-8CB4-A94F01624E80}" type="slidenum">
              <a:rPr lang="sk-SK" smtClean="0"/>
              <a:pPr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dátumu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30BAF8-1012-4176-9012-CF9D7E0AD958}" type="datetimeFigureOut">
              <a:rPr lang="sk-SK" smtClean="0"/>
              <a:pPr/>
              <a:t>5.2.2019</a:t>
            </a:fld>
            <a:endParaRPr lang="sk-SK"/>
          </a:p>
        </p:txBody>
      </p:sp>
      <p:sp>
        <p:nvSpPr>
          <p:cNvPr id="3" name="Zástupný symbol päty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4" name="Zástupný symbol čísla snímky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E6135F-5F8C-4C29-8CB4-A94F01624E80}" type="slidenum">
              <a:rPr lang="sk-SK" smtClean="0"/>
              <a:pPr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Obsah s popis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268844" y="285438"/>
            <a:ext cx="1768951" cy="1214773"/>
          </a:xfrm>
        </p:spPr>
        <p:txBody>
          <a:bodyPr anchor="b"/>
          <a:lstStyle>
            <a:lvl1pPr algn="l">
              <a:defRPr sz="1600" b="1"/>
            </a:lvl1pPr>
          </a:lstStyle>
          <a:p>
            <a:r>
              <a:rPr lang="sk-SK" smtClean="0"/>
              <a:t>Kliknite sem a upravte štýl predlohy nadpisov.</a:t>
            </a:r>
            <a:endParaRPr lang="sk-SK"/>
          </a:p>
        </p:txBody>
      </p:sp>
      <p:sp>
        <p:nvSpPr>
          <p:cNvPr id="3" name="Zástupný symbol obsahu 2"/>
          <p:cNvSpPr>
            <a:spLocks noGrp="1"/>
          </p:cNvSpPr>
          <p:nvPr>
            <p:ph idx="1"/>
          </p:nvPr>
        </p:nvSpPr>
        <p:spPr>
          <a:xfrm>
            <a:off x="2102204" y="285439"/>
            <a:ext cx="3005816" cy="6118671"/>
          </a:xfrm>
        </p:spPr>
        <p:txBody>
          <a:bodyPr/>
          <a:lstStyle>
            <a:lvl1pPr>
              <a:defRPr sz="2500"/>
            </a:lvl1pPr>
            <a:lvl2pPr>
              <a:defRPr sz="2200"/>
            </a:lvl2pPr>
            <a:lvl3pPr>
              <a:defRPr sz="19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k-SK" smtClean="0"/>
              <a:t>Kliknite sem a upravte štýly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textu 3"/>
          <p:cNvSpPr>
            <a:spLocks noGrp="1"/>
          </p:cNvSpPr>
          <p:nvPr>
            <p:ph type="body" sz="half" idx="2"/>
          </p:nvPr>
        </p:nvSpPr>
        <p:spPr>
          <a:xfrm>
            <a:off x="268844" y="1500211"/>
            <a:ext cx="1768951" cy="4903899"/>
          </a:xfrm>
        </p:spPr>
        <p:txBody>
          <a:bodyPr/>
          <a:lstStyle>
            <a:lvl1pPr marL="0" indent="0">
              <a:buNone/>
              <a:defRPr sz="1100"/>
            </a:lvl1pPr>
            <a:lvl2pPr marL="358445" indent="0">
              <a:buNone/>
              <a:defRPr sz="900"/>
            </a:lvl2pPr>
            <a:lvl3pPr marL="716890" indent="0">
              <a:buNone/>
              <a:defRPr sz="800"/>
            </a:lvl3pPr>
            <a:lvl4pPr marL="1075334" indent="0">
              <a:buNone/>
              <a:defRPr sz="700"/>
            </a:lvl4pPr>
            <a:lvl5pPr marL="1433779" indent="0">
              <a:buNone/>
              <a:defRPr sz="700"/>
            </a:lvl5pPr>
            <a:lvl6pPr marL="1792224" indent="0">
              <a:buNone/>
              <a:defRPr sz="700"/>
            </a:lvl6pPr>
            <a:lvl7pPr marL="2150669" indent="0">
              <a:buNone/>
              <a:defRPr sz="700"/>
            </a:lvl7pPr>
            <a:lvl8pPr marL="2509114" indent="0">
              <a:buNone/>
              <a:defRPr sz="700"/>
            </a:lvl8pPr>
            <a:lvl9pPr marL="2867558" indent="0">
              <a:buNone/>
              <a:defRPr sz="700"/>
            </a:lvl9pPr>
          </a:lstStyle>
          <a:p>
            <a:pPr lvl="0"/>
            <a:r>
              <a:rPr lang="sk-SK" smtClean="0"/>
              <a:t>Kliknite sem a upravte štýly predlohy textu.</a:t>
            </a:r>
          </a:p>
        </p:txBody>
      </p:sp>
      <p:sp>
        <p:nvSpPr>
          <p:cNvPr id="5" name="Zástupný symbol dátumu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30BAF8-1012-4176-9012-CF9D7E0AD958}" type="datetimeFigureOut">
              <a:rPr lang="sk-SK" smtClean="0"/>
              <a:pPr/>
              <a:t>5.2.2019</a:t>
            </a:fld>
            <a:endParaRPr lang="sk-SK"/>
          </a:p>
        </p:txBody>
      </p:sp>
      <p:sp>
        <p:nvSpPr>
          <p:cNvPr id="6" name="Zástupný symbol päty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7" name="Zástupný symbol čísla snímky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E6135F-5F8C-4C29-8CB4-A94F01624E80}" type="slidenum">
              <a:rPr lang="sk-SK" smtClean="0"/>
              <a:pPr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ázok s popis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053903" y="5018406"/>
            <a:ext cx="3226118" cy="592451"/>
          </a:xfrm>
        </p:spPr>
        <p:txBody>
          <a:bodyPr anchor="b"/>
          <a:lstStyle>
            <a:lvl1pPr algn="l">
              <a:defRPr sz="1600" b="1"/>
            </a:lvl1pPr>
          </a:lstStyle>
          <a:p>
            <a:r>
              <a:rPr lang="sk-SK" smtClean="0"/>
              <a:t>Kliknite sem a upravte štýl predlohy nadpisov.</a:t>
            </a:r>
            <a:endParaRPr lang="sk-SK"/>
          </a:p>
        </p:txBody>
      </p:sp>
      <p:sp>
        <p:nvSpPr>
          <p:cNvPr id="3" name="Zástupný symbol obrázka 2"/>
          <p:cNvSpPr>
            <a:spLocks noGrp="1"/>
          </p:cNvSpPr>
          <p:nvPr>
            <p:ph type="pic" idx="1"/>
          </p:nvPr>
        </p:nvSpPr>
        <p:spPr>
          <a:xfrm>
            <a:off x="1053903" y="640577"/>
            <a:ext cx="3226118" cy="4301490"/>
          </a:xfrm>
        </p:spPr>
        <p:txBody>
          <a:bodyPr/>
          <a:lstStyle>
            <a:lvl1pPr marL="0" indent="0">
              <a:buNone/>
              <a:defRPr sz="2500"/>
            </a:lvl1pPr>
            <a:lvl2pPr marL="358445" indent="0">
              <a:buNone/>
              <a:defRPr sz="2200"/>
            </a:lvl2pPr>
            <a:lvl3pPr marL="716890" indent="0">
              <a:buNone/>
              <a:defRPr sz="1900"/>
            </a:lvl3pPr>
            <a:lvl4pPr marL="1075334" indent="0">
              <a:buNone/>
              <a:defRPr sz="1600"/>
            </a:lvl4pPr>
            <a:lvl5pPr marL="1433779" indent="0">
              <a:buNone/>
              <a:defRPr sz="1600"/>
            </a:lvl5pPr>
            <a:lvl6pPr marL="1792224" indent="0">
              <a:buNone/>
              <a:defRPr sz="1600"/>
            </a:lvl6pPr>
            <a:lvl7pPr marL="2150669" indent="0">
              <a:buNone/>
              <a:defRPr sz="1600"/>
            </a:lvl7pPr>
            <a:lvl8pPr marL="2509114" indent="0">
              <a:buNone/>
              <a:defRPr sz="1600"/>
            </a:lvl8pPr>
            <a:lvl9pPr marL="2867558" indent="0">
              <a:buNone/>
              <a:defRPr sz="1600"/>
            </a:lvl9pPr>
          </a:lstStyle>
          <a:p>
            <a:endParaRPr lang="sk-SK"/>
          </a:p>
        </p:txBody>
      </p:sp>
      <p:sp>
        <p:nvSpPr>
          <p:cNvPr id="4" name="Zástupný symbol textu 3"/>
          <p:cNvSpPr>
            <a:spLocks noGrp="1"/>
          </p:cNvSpPr>
          <p:nvPr>
            <p:ph type="body" sz="half" idx="2"/>
          </p:nvPr>
        </p:nvSpPr>
        <p:spPr>
          <a:xfrm>
            <a:off x="1053903" y="5610857"/>
            <a:ext cx="3226118" cy="841379"/>
          </a:xfrm>
        </p:spPr>
        <p:txBody>
          <a:bodyPr/>
          <a:lstStyle>
            <a:lvl1pPr marL="0" indent="0">
              <a:buNone/>
              <a:defRPr sz="1100"/>
            </a:lvl1pPr>
            <a:lvl2pPr marL="358445" indent="0">
              <a:buNone/>
              <a:defRPr sz="900"/>
            </a:lvl2pPr>
            <a:lvl3pPr marL="716890" indent="0">
              <a:buNone/>
              <a:defRPr sz="800"/>
            </a:lvl3pPr>
            <a:lvl4pPr marL="1075334" indent="0">
              <a:buNone/>
              <a:defRPr sz="700"/>
            </a:lvl4pPr>
            <a:lvl5pPr marL="1433779" indent="0">
              <a:buNone/>
              <a:defRPr sz="700"/>
            </a:lvl5pPr>
            <a:lvl6pPr marL="1792224" indent="0">
              <a:buNone/>
              <a:defRPr sz="700"/>
            </a:lvl6pPr>
            <a:lvl7pPr marL="2150669" indent="0">
              <a:buNone/>
              <a:defRPr sz="700"/>
            </a:lvl7pPr>
            <a:lvl8pPr marL="2509114" indent="0">
              <a:buNone/>
              <a:defRPr sz="700"/>
            </a:lvl8pPr>
            <a:lvl9pPr marL="2867558" indent="0">
              <a:buNone/>
              <a:defRPr sz="700"/>
            </a:lvl9pPr>
          </a:lstStyle>
          <a:p>
            <a:pPr lvl="0"/>
            <a:r>
              <a:rPr lang="sk-SK" smtClean="0"/>
              <a:t>Kliknite sem a upravte štýly predlohy textu.</a:t>
            </a:r>
          </a:p>
        </p:txBody>
      </p:sp>
      <p:sp>
        <p:nvSpPr>
          <p:cNvPr id="5" name="Zástupný symbol dátumu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30BAF8-1012-4176-9012-CF9D7E0AD958}" type="datetimeFigureOut">
              <a:rPr lang="sk-SK" smtClean="0"/>
              <a:pPr/>
              <a:t>5.2.2019</a:t>
            </a:fld>
            <a:endParaRPr lang="sk-SK"/>
          </a:p>
        </p:txBody>
      </p:sp>
      <p:sp>
        <p:nvSpPr>
          <p:cNvPr id="6" name="Zástupný symbol päty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7" name="Zástupný symbol čísla snímky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E6135F-5F8C-4C29-8CB4-A94F01624E80}" type="slidenum">
              <a:rPr lang="sk-SK" smtClean="0"/>
              <a:pPr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z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Kliknite sem a upravte štýl predlohy nadpisov.</a:t>
            </a:r>
            <a:endParaRPr lang="sk-SK"/>
          </a:p>
        </p:txBody>
      </p:sp>
      <p:sp>
        <p:nvSpPr>
          <p:cNvPr id="3" name="Zástupný symbol zvislého textu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k-SK" smtClean="0"/>
              <a:t>Kliknite sem a upravte štýly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30BAF8-1012-4176-9012-CF9D7E0AD958}" type="datetimeFigureOut">
              <a:rPr lang="sk-SK" smtClean="0"/>
              <a:pPr/>
              <a:t>5.2.2019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E6135F-5F8C-4C29-8CB4-A94F01624E80}" type="slidenum">
              <a:rPr lang="sk-SK" smtClean="0"/>
              <a:pPr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Z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vislý nadpis 1"/>
          <p:cNvSpPr>
            <a:spLocks noGrp="1"/>
          </p:cNvSpPr>
          <p:nvPr>
            <p:ph type="title" orient="vert"/>
          </p:nvPr>
        </p:nvSpPr>
        <p:spPr>
          <a:xfrm>
            <a:off x="3898226" y="287099"/>
            <a:ext cx="1209794" cy="6117011"/>
          </a:xfrm>
        </p:spPr>
        <p:txBody>
          <a:bodyPr vert="eaVert"/>
          <a:lstStyle/>
          <a:p>
            <a:r>
              <a:rPr lang="sk-SK" smtClean="0"/>
              <a:t>Kliknite sem a upravte štýl predlohy nadpisov.</a:t>
            </a:r>
            <a:endParaRPr lang="sk-SK"/>
          </a:p>
        </p:txBody>
      </p:sp>
      <p:sp>
        <p:nvSpPr>
          <p:cNvPr id="3" name="Zástupný symbol zvislého textu 2"/>
          <p:cNvSpPr>
            <a:spLocks noGrp="1"/>
          </p:cNvSpPr>
          <p:nvPr>
            <p:ph type="body" orient="vert" idx="1"/>
          </p:nvPr>
        </p:nvSpPr>
        <p:spPr>
          <a:xfrm>
            <a:off x="268843" y="287099"/>
            <a:ext cx="3539768" cy="6117011"/>
          </a:xfrm>
        </p:spPr>
        <p:txBody>
          <a:bodyPr vert="eaVert"/>
          <a:lstStyle/>
          <a:p>
            <a:pPr lvl="0"/>
            <a:r>
              <a:rPr lang="sk-SK" smtClean="0"/>
              <a:t>Kliknite sem a upravte štýly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30BAF8-1012-4176-9012-CF9D7E0AD958}" type="datetimeFigureOut">
              <a:rPr lang="sk-SK" smtClean="0"/>
              <a:pPr/>
              <a:t>5.2.2019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1E6135F-5F8C-4C29-8CB4-A94F01624E80}" type="slidenum">
              <a:rPr lang="sk-SK" smtClean="0"/>
              <a:pPr/>
              <a:t>‹#›</a:t>
            </a:fld>
            <a:endParaRPr lang="sk-SK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nadpisu 1"/>
          <p:cNvSpPr>
            <a:spLocks noGrp="1"/>
          </p:cNvSpPr>
          <p:nvPr>
            <p:ph type="title"/>
          </p:nvPr>
        </p:nvSpPr>
        <p:spPr>
          <a:xfrm>
            <a:off x="268843" y="287099"/>
            <a:ext cx="4839177" cy="1194858"/>
          </a:xfrm>
          <a:prstGeom prst="rect">
            <a:avLst/>
          </a:prstGeom>
        </p:spPr>
        <p:txBody>
          <a:bodyPr vert="horz" lIns="71689" tIns="35844" rIns="71689" bIns="35844" rtlCol="0" anchor="ctr">
            <a:normAutofit/>
          </a:bodyPr>
          <a:lstStyle/>
          <a:p>
            <a:r>
              <a:rPr lang="sk-SK" smtClean="0"/>
              <a:t>Kliknite sem a upravte štýl predlohy nadpisov.</a:t>
            </a:r>
            <a:endParaRPr lang="sk-SK"/>
          </a:p>
        </p:txBody>
      </p:sp>
      <p:sp>
        <p:nvSpPr>
          <p:cNvPr id="3" name="Zástupný symbol textu 2"/>
          <p:cNvSpPr>
            <a:spLocks noGrp="1"/>
          </p:cNvSpPr>
          <p:nvPr>
            <p:ph type="body" idx="1"/>
          </p:nvPr>
        </p:nvSpPr>
        <p:spPr>
          <a:xfrm>
            <a:off x="268843" y="1672803"/>
            <a:ext cx="4839177" cy="4731307"/>
          </a:xfrm>
          <a:prstGeom prst="rect">
            <a:avLst/>
          </a:prstGeom>
        </p:spPr>
        <p:txBody>
          <a:bodyPr vert="horz" lIns="71689" tIns="35844" rIns="71689" bIns="35844" rtlCol="0">
            <a:normAutofit/>
          </a:bodyPr>
          <a:lstStyle/>
          <a:p>
            <a:pPr lvl="0"/>
            <a:r>
              <a:rPr lang="sk-SK" smtClean="0"/>
              <a:t>Kliknite sem a upravte štýly predlohy textu.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symbol dátumu 3"/>
          <p:cNvSpPr>
            <a:spLocks noGrp="1"/>
          </p:cNvSpPr>
          <p:nvPr>
            <p:ph type="dt" sz="half" idx="2"/>
          </p:nvPr>
        </p:nvSpPr>
        <p:spPr>
          <a:xfrm>
            <a:off x="268843" y="6644741"/>
            <a:ext cx="1254601" cy="381691"/>
          </a:xfrm>
          <a:prstGeom prst="rect">
            <a:avLst/>
          </a:prstGeom>
        </p:spPr>
        <p:txBody>
          <a:bodyPr vert="horz" lIns="71689" tIns="35844" rIns="71689" bIns="35844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E30BAF8-1012-4176-9012-CF9D7E0AD958}" type="datetimeFigureOut">
              <a:rPr lang="sk-SK" smtClean="0"/>
              <a:pPr/>
              <a:t>5.2.2019</a:t>
            </a:fld>
            <a:endParaRPr lang="sk-SK"/>
          </a:p>
        </p:txBody>
      </p:sp>
      <p:sp>
        <p:nvSpPr>
          <p:cNvPr id="5" name="Zástupný symbol päty 4"/>
          <p:cNvSpPr>
            <a:spLocks noGrp="1"/>
          </p:cNvSpPr>
          <p:nvPr>
            <p:ph type="ftr" sz="quarter" idx="3"/>
          </p:nvPr>
        </p:nvSpPr>
        <p:spPr>
          <a:xfrm>
            <a:off x="1837095" y="6644741"/>
            <a:ext cx="1702673" cy="381691"/>
          </a:xfrm>
          <a:prstGeom prst="rect">
            <a:avLst/>
          </a:prstGeom>
        </p:spPr>
        <p:txBody>
          <a:bodyPr vert="horz" lIns="71689" tIns="35844" rIns="71689" bIns="35844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sk-SK"/>
          </a:p>
        </p:txBody>
      </p:sp>
      <p:sp>
        <p:nvSpPr>
          <p:cNvPr id="6" name="Zástupný symbol čísla snímky 5"/>
          <p:cNvSpPr>
            <a:spLocks noGrp="1"/>
          </p:cNvSpPr>
          <p:nvPr>
            <p:ph type="sldNum" sz="quarter" idx="4"/>
          </p:nvPr>
        </p:nvSpPr>
        <p:spPr>
          <a:xfrm>
            <a:off x="3853419" y="6644741"/>
            <a:ext cx="1254601" cy="381691"/>
          </a:xfrm>
          <a:prstGeom prst="rect">
            <a:avLst/>
          </a:prstGeom>
        </p:spPr>
        <p:txBody>
          <a:bodyPr vert="horz" lIns="71689" tIns="35844" rIns="71689" bIns="35844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1E6135F-5F8C-4C29-8CB4-A94F01624E80}" type="slidenum">
              <a:rPr lang="sk-SK" smtClean="0"/>
              <a:pPr/>
              <a:t>‹#›</a:t>
            </a:fld>
            <a:endParaRPr lang="sk-SK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ctr" defTabSz="716890" rtl="0" eaLnBrk="1" latinLnBrk="0" hangingPunct="1">
        <a:spcBef>
          <a:spcPct val="0"/>
        </a:spcBef>
        <a:buNone/>
        <a:defRPr sz="3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68834" indent="-268834" algn="l" defTabSz="716890" rtl="0" eaLnBrk="1" latinLnBrk="0" hangingPunct="1">
        <a:spcBef>
          <a:spcPct val="20000"/>
        </a:spcBef>
        <a:buFont typeface="Arial" pitchFamily="34" charset="0"/>
        <a:buChar char="•"/>
        <a:defRPr sz="2500" kern="1200">
          <a:solidFill>
            <a:schemeClr val="tx1"/>
          </a:solidFill>
          <a:latin typeface="+mn-lt"/>
          <a:ea typeface="+mn-ea"/>
          <a:cs typeface="+mn-cs"/>
        </a:defRPr>
      </a:lvl1pPr>
      <a:lvl2pPr marL="582473" indent="-224028" algn="l" defTabSz="716890" rtl="0" eaLnBrk="1" latinLnBrk="0" hangingPunct="1">
        <a:spcBef>
          <a:spcPct val="20000"/>
        </a:spcBef>
        <a:buFont typeface="Arial" pitchFamily="34" charset="0"/>
        <a:buChar char="–"/>
        <a:defRPr sz="2200" kern="1200">
          <a:solidFill>
            <a:schemeClr val="tx1"/>
          </a:solidFill>
          <a:latin typeface="+mn-lt"/>
          <a:ea typeface="+mn-ea"/>
          <a:cs typeface="+mn-cs"/>
        </a:defRPr>
      </a:lvl2pPr>
      <a:lvl3pPr marL="896112" indent="-179222" algn="l" defTabSz="716890" rtl="0" eaLnBrk="1" latinLnBrk="0" hangingPunct="1">
        <a:spcBef>
          <a:spcPct val="20000"/>
        </a:spcBef>
        <a:buFont typeface="Arial" pitchFamily="34" charset="0"/>
        <a:buChar char="•"/>
        <a:defRPr sz="1900" kern="1200">
          <a:solidFill>
            <a:schemeClr val="tx1"/>
          </a:solidFill>
          <a:latin typeface="+mn-lt"/>
          <a:ea typeface="+mn-ea"/>
          <a:cs typeface="+mn-cs"/>
        </a:defRPr>
      </a:lvl3pPr>
      <a:lvl4pPr marL="1254557" indent="-179222" algn="l" defTabSz="716890" rtl="0" eaLnBrk="1" latinLnBrk="0" hangingPunct="1">
        <a:spcBef>
          <a:spcPct val="20000"/>
        </a:spcBef>
        <a:buFont typeface="Arial" pitchFamily="34" charset="0"/>
        <a:buChar char="–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1613002" indent="-179222" algn="l" defTabSz="716890" rtl="0" eaLnBrk="1" latinLnBrk="0" hangingPunct="1">
        <a:spcBef>
          <a:spcPct val="20000"/>
        </a:spcBef>
        <a:buFont typeface="Arial" pitchFamily="34" charset="0"/>
        <a:buChar char="»"/>
        <a:defRPr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1971446" indent="-179222" algn="l" defTabSz="716890" rtl="0" eaLnBrk="1" latinLnBrk="0" hangingPunct="1">
        <a:spcBef>
          <a:spcPct val="20000"/>
        </a:spcBef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2329891" indent="-179222" algn="l" defTabSz="716890" rtl="0" eaLnBrk="1" latinLnBrk="0" hangingPunct="1">
        <a:spcBef>
          <a:spcPct val="20000"/>
        </a:spcBef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688336" indent="-179222" algn="l" defTabSz="716890" rtl="0" eaLnBrk="1" latinLnBrk="0" hangingPunct="1">
        <a:spcBef>
          <a:spcPct val="20000"/>
        </a:spcBef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3046781" indent="-179222" algn="l" defTabSz="716890" rtl="0" eaLnBrk="1" latinLnBrk="0" hangingPunct="1">
        <a:spcBef>
          <a:spcPct val="20000"/>
        </a:spcBef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k-SK"/>
      </a:defPPr>
      <a:lvl1pPr marL="0" algn="l" defTabSz="716890" rtl="0" eaLnBrk="1" latinLnBrk="0" hangingPunct="1">
        <a:defRPr sz="1400" kern="1200">
          <a:solidFill>
            <a:schemeClr val="tx1"/>
          </a:solidFill>
          <a:latin typeface="+mn-lt"/>
          <a:ea typeface="+mn-ea"/>
          <a:cs typeface="+mn-cs"/>
        </a:defRPr>
      </a:lvl1pPr>
      <a:lvl2pPr marL="358445" algn="l" defTabSz="716890" rtl="0" eaLnBrk="1" latinLnBrk="0" hangingPunct="1">
        <a:defRPr sz="1400" kern="1200">
          <a:solidFill>
            <a:schemeClr val="tx1"/>
          </a:solidFill>
          <a:latin typeface="+mn-lt"/>
          <a:ea typeface="+mn-ea"/>
          <a:cs typeface="+mn-cs"/>
        </a:defRPr>
      </a:lvl2pPr>
      <a:lvl3pPr marL="716890" algn="l" defTabSz="716890" rtl="0" eaLnBrk="1" latinLnBrk="0" hangingPunct="1">
        <a:defRPr sz="1400" kern="1200">
          <a:solidFill>
            <a:schemeClr val="tx1"/>
          </a:solidFill>
          <a:latin typeface="+mn-lt"/>
          <a:ea typeface="+mn-ea"/>
          <a:cs typeface="+mn-cs"/>
        </a:defRPr>
      </a:lvl3pPr>
      <a:lvl4pPr marL="1075334" algn="l" defTabSz="716890" rtl="0" eaLnBrk="1" latinLnBrk="0" hangingPunct="1">
        <a:defRPr sz="1400" kern="1200">
          <a:solidFill>
            <a:schemeClr val="tx1"/>
          </a:solidFill>
          <a:latin typeface="+mn-lt"/>
          <a:ea typeface="+mn-ea"/>
          <a:cs typeface="+mn-cs"/>
        </a:defRPr>
      </a:lvl4pPr>
      <a:lvl5pPr marL="1433779" algn="l" defTabSz="716890" rtl="0" eaLnBrk="1" latinLnBrk="0" hangingPunct="1">
        <a:defRPr sz="1400" kern="1200">
          <a:solidFill>
            <a:schemeClr val="tx1"/>
          </a:solidFill>
          <a:latin typeface="+mn-lt"/>
          <a:ea typeface="+mn-ea"/>
          <a:cs typeface="+mn-cs"/>
        </a:defRPr>
      </a:lvl5pPr>
      <a:lvl6pPr marL="1792224" algn="l" defTabSz="716890" rtl="0" eaLnBrk="1" latinLnBrk="0" hangingPunct="1">
        <a:defRPr sz="1400" kern="1200">
          <a:solidFill>
            <a:schemeClr val="tx1"/>
          </a:solidFill>
          <a:latin typeface="+mn-lt"/>
          <a:ea typeface="+mn-ea"/>
          <a:cs typeface="+mn-cs"/>
        </a:defRPr>
      </a:lvl6pPr>
      <a:lvl7pPr marL="2150669" algn="l" defTabSz="716890" rtl="0" eaLnBrk="1" latinLnBrk="0" hangingPunct="1">
        <a:defRPr sz="1400" kern="1200">
          <a:solidFill>
            <a:schemeClr val="tx1"/>
          </a:solidFill>
          <a:latin typeface="+mn-lt"/>
          <a:ea typeface="+mn-ea"/>
          <a:cs typeface="+mn-cs"/>
        </a:defRPr>
      </a:lvl7pPr>
      <a:lvl8pPr marL="2509114" algn="l" defTabSz="716890" rtl="0" eaLnBrk="1" latinLnBrk="0" hangingPunct="1">
        <a:defRPr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2867558" algn="l" defTabSz="716890" rtl="0" eaLnBrk="1" latinLnBrk="0" hangingPunct="1">
        <a:defRPr sz="14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7" Type="http://schemas.openxmlformats.org/officeDocument/2006/relationships/image" Target="../media/image6.jpe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.png"/><Relationship Id="rId5" Type="http://schemas.openxmlformats.org/officeDocument/2006/relationships/image" Target="../media/image4.jpeg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hyperlink" Target="mailto:lucia.grebeciova@dfnsp.sk" TargetMode="Externa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Obdĺžnik 12"/>
          <p:cNvSpPr/>
          <p:nvPr/>
        </p:nvSpPr>
        <p:spPr>
          <a:xfrm>
            <a:off x="3336503" y="1856383"/>
            <a:ext cx="1368152" cy="1080120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k-SK"/>
          </a:p>
        </p:txBody>
      </p:sp>
      <p:pic>
        <p:nvPicPr>
          <p:cNvPr id="2" name="Obrázok 1" descr="sso.pn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2904455" y="488231"/>
            <a:ext cx="1296144" cy="683299"/>
          </a:xfrm>
          <a:prstGeom prst="rect">
            <a:avLst/>
          </a:prstGeom>
        </p:spPr>
      </p:pic>
      <p:pic>
        <p:nvPicPr>
          <p:cNvPr id="3" name="Obrázok 2" descr="szu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2256383" y="416223"/>
            <a:ext cx="576064" cy="752751"/>
          </a:xfrm>
          <a:prstGeom prst="rect">
            <a:avLst/>
          </a:prstGeom>
        </p:spPr>
      </p:pic>
      <p:pic>
        <p:nvPicPr>
          <p:cNvPr id="4" name="Obrázok 3" descr="logo nemocnice1.pn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1320279" y="344215"/>
            <a:ext cx="792088" cy="820978"/>
          </a:xfrm>
          <a:prstGeom prst="rect">
            <a:avLst/>
          </a:prstGeom>
        </p:spPr>
      </p:pic>
      <p:pic>
        <p:nvPicPr>
          <p:cNvPr id="5" name="Obrázok 4" descr="Logo LF UK 1.jp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312167" y="416223"/>
            <a:ext cx="792088" cy="770323"/>
          </a:xfrm>
          <a:prstGeom prst="rect">
            <a:avLst/>
          </a:prstGeom>
        </p:spPr>
      </p:pic>
      <p:pic>
        <p:nvPicPr>
          <p:cNvPr id="6" name="Obrázok 5" descr="Logo OZ ORLík.png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4272607" y="272207"/>
            <a:ext cx="931529" cy="1025223"/>
          </a:xfrm>
          <a:prstGeom prst="rect">
            <a:avLst/>
          </a:prstGeom>
        </p:spPr>
      </p:pic>
      <p:sp>
        <p:nvSpPr>
          <p:cNvPr id="7" name="BlokTextu 6"/>
          <p:cNvSpPr txBox="1"/>
          <p:nvPr/>
        </p:nvSpPr>
        <p:spPr>
          <a:xfrm>
            <a:off x="240159" y="1280319"/>
            <a:ext cx="4488274" cy="687941"/>
          </a:xfrm>
          <a:prstGeom prst="rect">
            <a:avLst/>
          </a:prstGeom>
          <a:noFill/>
        </p:spPr>
        <p:txBody>
          <a:bodyPr wrap="square" lIns="71689" tIns="35844" rIns="71689" bIns="35844" rtlCol="0">
            <a:spAutoFit/>
          </a:bodyPr>
          <a:lstStyle/>
          <a:p>
            <a:pPr algn="just"/>
            <a:r>
              <a:rPr lang="sk-SK" sz="1000" dirty="0" smtClean="0"/>
              <a:t>Detská </a:t>
            </a:r>
            <a:r>
              <a:rPr lang="sk-SK" sz="1000" dirty="0" err="1" smtClean="0"/>
              <a:t>otorinolaryngologická</a:t>
            </a:r>
            <a:r>
              <a:rPr lang="sk-SK" sz="1000" dirty="0" smtClean="0"/>
              <a:t> klinika LF UK a NÚDCH v Bratislave </a:t>
            </a:r>
            <a:br>
              <a:rPr lang="sk-SK" sz="1000" dirty="0" smtClean="0"/>
            </a:br>
            <a:r>
              <a:rPr lang="sk-SK" sz="1000" dirty="0" smtClean="0"/>
              <a:t>Klinika </a:t>
            </a:r>
            <a:r>
              <a:rPr lang="sk-SK" sz="1000" dirty="0"/>
              <a:t>detskej </a:t>
            </a:r>
            <a:r>
              <a:rPr lang="sk-SK" sz="1000" dirty="0" err="1"/>
              <a:t>pneumológie</a:t>
            </a:r>
            <a:r>
              <a:rPr lang="sk-SK" sz="1000" dirty="0"/>
              <a:t> a </a:t>
            </a:r>
            <a:r>
              <a:rPr lang="sk-SK" sz="1000" dirty="0" err="1"/>
              <a:t>ftizeológie</a:t>
            </a:r>
            <a:r>
              <a:rPr lang="sk-SK" sz="1000" dirty="0"/>
              <a:t> LF SZU a NÚDCH v Bratislave</a:t>
            </a:r>
            <a:br>
              <a:rPr lang="sk-SK" sz="1000" dirty="0"/>
            </a:br>
            <a:r>
              <a:rPr lang="sk-SK" sz="1000" dirty="0" smtClean="0"/>
              <a:t>Slovenská spoločnosť pre </a:t>
            </a:r>
            <a:r>
              <a:rPr lang="sk-SK" sz="1000" dirty="0" err="1" smtClean="0"/>
              <a:t>otorinolaryngológiu</a:t>
            </a:r>
            <a:r>
              <a:rPr lang="sk-SK" sz="1000" dirty="0" smtClean="0"/>
              <a:t> a chirurgiu hlavy a krku SLS </a:t>
            </a:r>
            <a:r>
              <a:rPr lang="sk-SK" sz="1000" dirty="0"/>
              <a:t/>
            </a:r>
            <a:br>
              <a:rPr lang="sk-SK" sz="1000" dirty="0"/>
            </a:br>
            <a:r>
              <a:rPr lang="sk-SK" sz="1000" dirty="0"/>
              <a:t>OZ ORLík </a:t>
            </a:r>
          </a:p>
        </p:txBody>
      </p:sp>
      <p:pic>
        <p:nvPicPr>
          <p:cNvPr id="8" name="Obrázok 7" descr="dfnsp_uprav.jpg"/>
          <p:cNvPicPr>
            <a:picLocks noChangeAspect="1"/>
          </p:cNvPicPr>
          <p:nvPr/>
        </p:nvPicPr>
        <p:blipFill>
          <a:blip r:embed="rId7" cstate="print"/>
          <a:stretch>
            <a:fillRect/>
          </a:stretch>
        </p:blipFill>
        <p:spPr>
          <a:xfrm>
            <a:off x="312167" y="2072407"/>
            <a:ext cx="3816424" cy="1317314"/>
          </a:xfrm>
          <a:prstGeom prst="rect">
            <a:avLst/>
          </a:prstGeom>
        </p:spPr>
      </p:pic>
      <p:sp>
        <p:nvSpPr>
          <p:cNvPr id="11" name="Obdĺžnik 10"/>
          <p:cNvSpPr/>
          <p:nvPr/>
        </p:nvSpPr>
        <p:spPr>
          <a:xfrm>
            <a:off x="0" y="128191"/>
            <a:ext cx="5280719" cy="216024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k-SK"/>
          </a:p>
        </p:txBody>
      </p:sp>
      <p:sp>
        <p:nvSpPr>
          <p:cNvPr id="12" name="Obdĺžnik 11"/>
          <p:cNvSpPr/>
          <p:nvPr/>
        </p:nvSpPr>
        <p:spPr>
          <a:xfrm>
            <a:off x="4992687" y="200199"/>
            <a:ext cx="288032" cy="6824935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k-SK"/>
          </a:p>
        </p:txBody>
      </p:sp>
      <p:sp>
        <p:nvSpPr>
          <p:cNvPr id="15" name="BlokTextu 14"/>
          <p:cNvSpPr txBox="1"/>
          <p:nvPr/>
        </p:nvSpPr>
        <p:spPr>
          <a:xfrm>
            <a:off x="312167" y="5744815"/>
            <a:ext cx="4680520" cy="17081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sz="1100" dirty="0" smtClean="0"/>
              <a:t>KDE:		   KEDY: </a:t>
            </a:r>
            <a:br>
              <a:rPr lang="sk-SK" sz="1100" dirty="0" smtClean="0"/>
            </a:br>
            <a:r>
              <a:rPr lang="sk-SK" sz="1100" dirty="0" smtClean="0"/>
              <a:t>poslucháreň NÚDCH            15.2.2019</a:t>
            </a:r>
            <a:br>
              <a:rPr lang="sk-SK" sz="1100" dirty="0" smtClean="0"/>
            </a:br>
            <a:r>
              <a:rPr lang="sk-SK" sz="1100" dirty="0" smtClean="0"/>
              <a:t>-2. poschodie blok C             9:00 – 14:00</a:t>
            </a:r>
            <a:r>
              <a:rPr lang="sk-SK" sz="1200" dirty="0" smtClean="0"/>
              <a:t/>
            </a:r>
            <a:br>
              <a:rPr lang="sk-SK" sz="1200" dirty="0" smtClean="0"/>
            </a:br>
            <a:r>
              <a:rPr lang="sk-SK" dirty="0" smtClean="0"/>
              <a:t/>
            </a:r>
            <a:br>
              <a:rPr lang="sk-SK" dirty="0" smtClean="0"/>
            </a:br>
            <a:r>
              <a:rPr lang="sk-SK" sz="900" dirty="0" smtClean="0"/>
              <a:t>MUDr. Irina Šebová, CSc., MPH      	 Doc. MUDr. Vladimír </a:t>
            </a:r>
            <a:r>
              <a:rPr lang="sk-SK" sz="900" dirty="0" err="1" smtClean="0"/>
              <a:t>Pohanka,CSc</a:t>
            </a:r>
            <a:r>
              <a:rPr lang="sk-SK" sz="900" dirty="0" smtClean="0"/>
              <a:t>., MPH, FCCP</a:t>
            </a:r>
            <a:br>
              <a:rPr lang="sk-SK" sz="900" dirty="0" smtClean="0"/>
            </a:br>
            <a:r>
              <a:rPr lang="sk-SK" sz="900" dirty="0" smtClean="0"/>
              <a:t>Prednostka 		              	 Prednosta</a:t>
            </a:r>
            <a:br>
              <a:rPr lang="sk-SK" sz="900" dirty="0" smtClean="0"/>
            </a:br>
            <a:r>
              <a:rPr lang="sk-SK" sz="900" dirty="0" smtClean="0"/>
              <a:t>Detskej ORL kliniky                          	 Detskej </a:t>
            </a:r>
            <a:r>
              <a:rPr lang="sk-SK" sz="900" dirty="0" err="1" smtClean="0"/>
              <a:t>pneumologickej</a:t>
            </a:r>
            <a:r>
              <a:rPr lang="sk-SK" sz="900" dirty="0" smtClean="0"/>
              <a:t> a </a:t>
            </a:r>
            <a:r>
              <a:rPr lang="sk-SK" sz="900" dirty="0" err="1" smtClean="0"/>
              <a:t>ftizeologickej</a:t>
            </a:r>
            <a:r>
              <a:rPr lang="sk-SK" sz="900" dirty="0" smtClean="0"/>
              <a:t> kliniky </a:t>
            </a:r>
            <a:br>
              <a:rPr lang="sk-SK" sz="900" dirty="0" smtClean="0"/>
            </a:br>
            <a:r>
              <a:rPr lang="sk-SK" dirty="0" smtClean="0"/>
              <a:t/>
            </a:r>
            <a:br>
              <a:rPr lang="sk-SK" dirty="0" smtClean="0"/>
            </a:br>
            <a:endParaRPr lang="sk-SK" dirty="0"/>
          </a:p>
        </p:txBody>
      </p:sp>
      <p:sp>
        <p:nvSpPr>
          <p:cNvPr id="22" name="Mínus 21"/>
          <p:cNvSpPr/>
          <p:nvPr/>
        </p:nvSpPr>
        <p:spPr>
          <a:xfrm>
            <a:off x="312167" y="5744815"/>
            <a:ext cx="648072" cy="45719"/>
          </a:xfrm>
          <a:prstGeom prst="mathMinus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k-SK"/>
          </a:p>
        </p:txBody>
      </p:sp>
      <p:sp>
        <p:nvSpPr>
          <p:cNvPr id="23" name="Mínus 22"/>
          <p:cNvSpPr/>
          <p:nvPr/>
        </p:nvSpPr>
        <p:spPr>
          <a:xfrm>
            <a:off x="1824335" y="5744815"/>
            <a:ext cx="792088" cy="45719"/>
          </a:xfrm>
          <a:prstGeom prst="mathMinus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k-SK"/>
          </a:p>
        </p:txBody>
      </p:sp>
      <p:sp>
        <p:nvSpPr>
          <p:cNvPr id="25" name="Mínus 24"/>
          <p:cNvSpPr/>
          <p:nvPr/>
        </p:nvSpPr>
        <p:spPr>
          <a:xfrm rot="5400000">
            <a:off x="0" y="6752927"/>
            <a:ext cx="648072" cy="45719"/>
          </a:xfrm>
          <a:prstGeom prst="mathMinus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k-SK"/>
          </a:p>
        </p:txBody>
      </p:sp>
      <p:sp>
        <p:nvSpPr>
          <p:cNvPr id="18" name="BlokTextu 17"/>
          <p:cNvSpPr txBox="1"/>
          <p:nvPr/>
        </p:nvSpPr>
        <p:spPr>
          <a:xfrm>
            <a:off x="240159" y="3512567"/>
            <a:ext cx="4824536" cy="220060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dirty="0" smtClean="0"/>
              <a:t>     </a:t>
            </a:r>
            <a:r>
              <a:rPr lang="sk-SK" sz="1100" dirty="0" smtClean="0"/>
              <a:t>Milé kolegyne a </a:t>
            </a:r>
            <a:r>
              <a:rPr lang="sk-SK" sz="1100" dirty="0" smtClean="0"/>
              <a:t>kolegovia,</a:t>
            </a:r>
            <a:r>
              <a:rPr lang="sk-SK" sz="1100" dirty="0" smtClean="0"/>
              <a:t> </a:t>
            </a:r>
            <a:r>
              <a:rPr lang="sk-SK" sz="1100" dirty="0" smtClean="0"/>
              <a:t>pozývame </a:t>
            </a:r>
            <a:r>
              <a:rPr lang="sk-SK" sz="1100" dirty="0" smtClean="0"/>
              <a:t>Vás </a:t>
            </a:r>
            <a:r>
              <a:rPr lang="sk-SK" sz="1100" dirty="0" smtClean="0"/>
              <a:t>na</a:t>
            </a:r>
          </a:p>
          <a:p>
            <a:r>
              <a:rPr lang="sk-SK" sz="1100" dirty="0" smtClean="0"/>
              <a:t> </a:t>
            </a:r>
            <a:r>
              <a:rPr lang="sk-SK" sz="1100" dirty="0" smtClean="0"/>
              <a:t>            </a:t>
            </a:r>
          </a:p>
          <a:p>
            <a:r>
              <a:rPr lang="sk-SK" sz="1100" dirty="0" smtClean="0"/>
              <a:t> </a:t>
            </a:r>
            <a:r>
              <a:rPr lang="sk-SK" sz="1100" dirty="0" smtClean="0"/>
              <a:t>                                    </a:t>
            </a:r>
            <a:r>
              <a:rPr lang="sk-SK" sz="1800" b="1" dirty="0" smtClean="0">
                <a:solidFill>
                  <a:srgbClr val="C00000"/>
                </a:solidFill>
              </a:rPr>
              <a:t>II. JAKUBÍKOVEJ  DEŇ</a:t>
            </a:r>
            <a:r>
              <a:rPr lang="sk-SK" sz="1100" dirty="0" smtClean="0"/>
              <a:t>, </a:t>
            </a:r>
            <a:endParaRPr lang="sk-SK" sz="1100" dirty="0" smtClean="0"/>
          </a:p>
          <a:p>
            <a:r>
              <a:rPr lang="sk-SK" sz="1100" dirty="0" smtClean="0"/>
              <a:t> </a:t>
            </a:r>
            <a:r>
              <a:rPr lang="sk-SK" sz="1100" dirty="0" smtClean="0"/>
              <a:t>         </a:t>
            </a:r>
            <a:r>
              <a:rPr lang="sk-SK" sz="1100" dirty="0" smtClean="0"/>
              <a:t>ktorý </a:t>
            </a:r>
            <a:r>
              <a:rPr lang="sk-SK" sz="1100" dirty="0" smtClean="0"/>
              <a:t>sa bude konať pod záštitou generálneho riaditeľa NÚDCH </a:t>
            </a:r>
          </a:p>
          <a:p>
            <a:pPr algn="ctr"/>
            <a:r>
              <a:rPr lang="sk-SK" sz="1100" dirty="0" smtClean="0"/>
              <a:t>      </a:t>
            </a:r>
            <a:r>
              <a:rPr lang="sk-SK" sz="1100" dirty="0" smtClean="0"/>
              <a:t> </a:t>
            </a:r>
            <a:r>
              <a:rPr lang="sk-SK" b="1" dirty="0" smtClean="0"/>
              <a:t>Doc. MUDr. Ladislava </a:t>
            </a:r>
            <a:r>
              <a:rPr lang="sk-SK" b="1" dirty="0" err="1" smtClean="0"/>
              <a:t>Kuželu</a:t>
            </a:r>
            <a:r>
              <a:rPr lang="sk-SK" b="1" dirty="0" smtClean="0"/>
              <a:t>, PhD</a:t>
            </a:r>
            <a:r>
              <a:rPr lang="sk-SK" sz="1200" b="1" dirty="0" smtClean="0"/>
              <a:t>.</a:t>
            </a:r>
          </a:p>
          <a:p>
            <a:pPr algn="ctr"/>
            <a:r>
              <a:rPr lang="sk-SK" sz="1100" dirty="0" smtClean="0"/>
              <a:t>na </a:t>
            </a:r>
            <a:r>
              <a:rPr lang="sk-SK" sz="1100" dirty="0" smtClean="0"/>
              <a:t>tému</a:t>
            </a:r>
            <a:br>
              <a:rPr lang="sk-SK" sz="1100" dirty="0" smtClean="0"/>
            </a:br>
            <a:r>
              <a:rPr lang="sk-SK" sz="1800" b="1" dirty="0" smtClean="0">
                <a:solidFill>
                  <a:srgbClr val="C00000"/>
                </a:solidFill>
              </a:rPr>
              <a:t>KAZUISTIKY  K  PROBLEMATIKE  OCHORENÍ  DOLNÝCH  DÝCHACÍCH  ORGÁNOV</a:t>
            </a:r>
            <a:r>
              <a:rPr lang="sk-SK" sz="1800" b="1" dirty="0" smtClean="0"/>
              <a:t/>
            </a:r>
            <a:br>
              <a:rPr lang="sk-SK" sz="1800" b="1" dirty="0" smtClean="0"/>
            </a:br>
            <a:r>
              <a:rPr lang="sk-SK" sz="1100" dirty="0" smtClean="0"/>
              <a:t/>
            </a:r>
            <a:br>
              <a:rPr lang="sk-SK" sz="1100" dirty="0" smtClean="0"/>
            </a:br>
            <a:r>
              <a:rPr lang="sk-SK" sz="1100" dirty="0" smtClean="0"/>
              <a:t>Tešíme sa na stretnutie s Vami. </a:t>
            </a:r>
            <a:endParaRPr lang="sk-SK" sz="1100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Obdĺžnik 10"/>
          <p:cNvSpPr/>
          <p:nvPr/>
        </p:nvSpPr>
        <p:spPr>
          <a:xfrm>
            <a:off x="0" y="128191"/>
            <a:ext cx="5280719" cy="216024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k-SK"/>
          </a:p>
        </p:txBody>
      </p:sp>
      <p:sp>
        <p:nvSpPr>
          <p:cNvPr id="12" name="Obdĺžnik 11"/>
          <p:cNvSpPr/>
          <p:nvPr/>
        </p:nvSpPr>
        <p:spPr>
          <a:xfrm>
            <a:off x="4992687" y="344215"/>
            <a:ext cx="288032" cy="6824935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k-SK"/>
          </a:p>
        </p:txBody>
      </p:sp>
      <p:sp>
        <p:nvSpPr>
          <p:cNvPr id="19" name="BlokTextu 18"/>
          <p:cNvSpPr txBox="1"/>
          <p:nvPr/>
        </p:nvSpPr>
        <p:spPr>
          <a:xfrm>
            <a:off x="888231" y="632247"/>
            <a:ext cx="3554371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sk-SK" sz="1800" dirty="0" smtClean="0"/>
              <a:t>Registrácia na </a:t>
            </a:r>
            <a:r>
              <a:rPr lang="sk-SK" sz="1800" b="1" dirty="0" smtClean="0">
                <a:solidFill>
                  <a:srgbClr val="C00000"/>
                </a:solidFill>
              </a:rPr>
              <a:t>II. JAKUBÍKOVEJ  DEŇ</a:t>
            </a:r>
            <a:r>
              <a:rPr lang="sk-SK" dirty="0" smtClean="0"/>
              <a:t/>
            </a:r>
            <a:br>
              <a:rPr lang="sk-SK" dirty="0" smtClean="0"/>
            </a:br>
            <a:endParaRPr lang="sk-SK" dirty="0"/>
          </a:p>
        </p:txBody>
      </p:sp>
      <p:sp>
        <p:nvSpPr>
          <p:cNvPr id="21" name="Mínus 20"/>
          <p:cNvSpPr/>
          <p:nvPr/>
        </p:nvSpPr>
        <p:spPr>
          <a:xfrm>
            <a:off x="-407913" y="920279"/>
            <a:ext cx="5544616" cy="72008"/>
          </a:xfrm>
          <a:prstGeom prst="mathMinus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k-SK"/>
          </a:p>
        </p:txBody>
      </p:sp>
      <p:sp>
        <p:nvSpPr>
          <p:cNvPr id="24" name="BlokTextu 23"/>
          <p:cNvSpPr txBox="1"/>
          <p:nvPr/>
        </p:nvSpPr>
        <p:spPr>
          <a:xfrm>
            <a:off x="312167" y="1136303"/>
            <a:ext cx="4104456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dirty="0" smtClean="0"/>
              <a:t>        15.2.2019, NÚDCH poslucháreň -2. poschodie </a:t>
            </a:r>
            <a:br>
              <a:rPr lang="sk-SK" dirty="0" smtClean="0"/>
            </a:br>
            <a:r>
              <a:rPr lang="sk-SK" dirty="0" smtClean="0"/>
              <a:t/>
            </a:r>
            <a:br>
              <a:rPr lang="sk-SK" dirty="0" smtClean="0"/>
            </a:br>
            <a:r>
              <a:rPr lang="sk-SK" sz="1200" dirty="0" smtClean="0"/>
              <a:t>Prihlášky prosíme zaslať na mail </a:t>
            </a:r>
            <a:r>
              <a:rPr lang="sk-SK" sz="1200" b="1" dirty="0" err="1" smtClean="0"/>
              <a:t>lucia.grebeciova@dfnsp.sk</a:t>
            </a:r>
            <a:endParaRPr lang="sk-SK" sz="1200" b="1" dirty="0"/>
          </a:p>
        </p:txBody>
      </p:sp>
      <p:sp>
        <p:nvSpPr>
          <p:cNvPr id="26" name="Mínus 25"/>
          <p:cNvSpPr/>
          <p:nvPr/>
        </p:nvSpPr>
        <p:spPr>
          <a:xfrm>
            <a:off x="-407913" y="1856383"/>
            <a:ext cx="5616624" cy="72008"/>
          </a:xfrm>
          <a:prstGeom prst="mathMinus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k-SK"/>
          </a:p>
        </p:txBody>
      </p:sp>
      <p:sp>
        <p:nvSpPr>
          <p:cNvPr id="27" name="BlokTextu 26"/>
          <p:cNvSpPr txBox="1"/>
          <p:nvPr/>
        </p:nvSpPr>
        <p:spPr>
          <a:xfrm>
            <a:off x="168151" y="2072407"/>
            <a:ext cx="4536504" cy="66171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sz="1200" dirty="0" smtClean="0"/>
              <a:t>Titul, meno a priezvisko ..........................................................</a:t>
            </a:r>
          </a:p>
          <a:p>
            <a:endParaRPr lang="sk-SK" sz="1200" dirty="0" smtClean="0"/>
          </a:p>
          <a:p>
            <a:r>
              <a:rPr lang="sk-SK" sz="1200" dirty="0" smtClean="0"/>
              <a:t>ID v SLK ....................................................................................</a:t>
            </a:r>
          </a:p>
          <a:p>
            <a:endParaRPr lang="sk-SK" sz="1200" dirty="0" smtClean="0"/>
          </a:p>
          <a:p>
            <a:r>
              <a:rPr lang="sk-SK" sz="1200" dirty="0" smtClean="0"/>
              <a:t>Pracovisko................................................................................</a:t>
            </a:r>
          </a:p>
          <a:p>
            <a:endParaRPr lang="sk-SK" sz="1200" dirty="0" smtClean="0"/>
          </a:p>
          <a:p>
            <a:r>
              <a:rPr lang="sk-SK" sz="1200" dirty="0" smtClean="0"/>
              <a:t>Adresa pracoviska ...................................................................</a:t>
            </a:r>
          </a:p>
          <a:p>
            <a:endParaRPr lang="sk-SK" sz="1200" dirty="0" smtClean="0"/>
          </a:p>
          <a:p>
            <a:r>
              <a:rPr lang="sk-SK" sz="1200" dirty="0" smtClean="0"/>
              <a:t>Trvalý pobyt .............................................................................</a:t>
            </a:r>
          </a:p>
          <a:p>
            <a:endParaRPr lang="sk-SK" sz="1200" dirty="0" smtClean="0"/>
          </a:p>
          <a:p>
            <a:r>
              <a:rPr lang="sk-SK" sz="1200" dirty="0" smtClean="0"/>
              <a:t>Tel. kontakt ..............................................................................</a:t>
            </a:r>
          </a:p>
          <a:p>
            <a:endParaRPr lang="sk-SK" sz="1200" dirty="0" smtClean="0"/>
          </a:p>
          <a:p>
            <a:r>
              <a:rPr lang="sk-SK" sz="1200" dirty="0" smtClean="0"/>
              <a:t>E-mail ......................................................................................</a:t>
            </a:r>
            <a:br>
              <a:rPr lang="sk-SK" sz="1200" dirty="0" smtClean="0"/>
            </a:br>
            <a:r>
              <a:rPr lang="sk-SK" sz="1200" dirty="0" smtClean="0"/>
              <a:t/>
            </a:r>
            <a:br>
              <a:rPr lang="sk-SK" sz="1200" dirty="0" smtClean="0"/>
            </a:br>
            <a:r>
              <a:rPr lang="sk-SK" sz="1200" dirty="0" smtClean="0"/>
              <a:t>Registračný poplatok: 10 €</a:t>
            </a:r>
            <a:br>
              <a:rPr lang="sk-SK" sz="1200" dirty="0" smtClean="0"/>
            </a:br>
            <a:r>
              <a:rPr lang="sk-SK" sz="1200" dirty="0" smtClean="0"/>
              <a:t/>
            </a:r>
            <a:br>
              <a:rPr lang="sk-SK" sz="1200" dirty="0" smtClean="0"/>
            </a:br>
            <a:r>
              <a:rPr lang="sk-SK" sz="1200" dirty="0" smtClean="0"/>
              <a:t>Spôsob platby: </a:t>
            </a:r>
            <a:br>
              <a:rPr lang="sk-SK" sz="1200" dirty="0" smtClean="0"/>
            </a:br>
            <a:r>
              <a:rPr lang="sk-SK" sz="1200" dirty="0" smtClean="0"/>
              <a:t>- prevodom na účet OZ ORLík DFNsP Bratislava</a:t>
            </a:r>
            <a:br>
              <a:rPr lang="sk-SK" sz="1200" dirty="0" smtClean="0"/>
            </a:br>
            <a:r>
              <a:rPr lang="sk-SK" sz="1200" dirty="0" smtClean="0"/>
              <a:t>- alebo platba v hotovosti pri </a:t>
            </a:r>
            <a:r>
              <a:rPr lang="sk-SK" sz="1200" dirty="0" err="1" smtClean="0"/>
              <a:t>pregistrácii</a:t>
            </a:r>
            <a:endParaRPr lang="sk-SK" sz="1200" dirty="0" smtClean="0"/>
          </a:p>
          <a:p>
            <a:endParaRPr lang="sk-SK" sz="1200" dirty="0" smtClean="0"/>
          </a:p>
          <a:p>
            <a:r>
              <a:rPr lang="sk-SK" sz="1200" dirty="0" smtClean="0"/>
              <a:t>Bankové spojenie:</a:t>
            </a:r>
            <a:br>
              <a:rPr lang="sk-SK" sz="1200" dirty="0" smtClean="0"/>
            </a:br>
            <a:r>
              <a:rPr lang="sk-SK" sz="1200" dirty="0" smtClean="0"/>
              <a:t>Banka: Slovenská sporiteľňa, a.s.</a:t>
            </a:r>
            <a:br>
              <a:rPr lang="sk-SK" sz="1200" dirty="0" smtClean="0"/>
            </a:br>
            <a:r>
              <a:rPr lang="sk-SK" sz="1200" dirty="0" smtClean="0"/>
              <a:t>IBAN: </a:t>
            </a:r>
            <a:r>
              <a:rPr lang="sk-SK" sz="1200" b="1" dirty="0" smtClean="0"/>
              <a:t>SK80 0900 0000 0051 1846 8955</a:t>
            </a:r>
            <a:r>
              <a:rPr lang="sk-SK" sz="1200" dirty="0" smtClean="0"/>
              <a:t/>
            </a:r>
            <a:br>
              <a:rPr lang="sk-SK" sz="1200" dirty="0" smtClean="0"/>
            </a:br>
            <a:r>
              <a:rPr lang="sk-SK" sz="1200" dirty="0" smtClean="0"/>
              <a:t>Variabilný symbol: 150218</a:t>
            </a:r>
            <a:br>
              <a:rPr lang="sk-SK" sz="1200" dirty="0" smtClean="0"/>
            </a:br>
            <a:r>
              <a:rPr lang="sk-SK" sz="1200" dirty="0" smtClean="0"/>
              <a:t>Poznámka: meno účastníka (aby sme vedeli identifikovať platbu a priradiť ju k prihláške)</a:t>
            </a:r>
            <a:br>
              <a:rPr lang="sk-SK" sz="1200" dirty="0" smtClean="0"/>
            </a:br>
            <a:r>
              <a:rPr lang="sk-SK" dirty="0" smtClean="0"/>
              <a:t/>
            </a:r>
            <a:br>
              <a:rPr lang="sk-SK" dirty="0" smtClean="0"/>
            </a:br>
            <a:r>
              <a:rPr lang="sk-SK" dirty="0" smtClean="0"/>
              <a:t/>
            </a:r>
            <a:br>
              <a:rPr lang="sk-SK" dirty="0" smtClean="0"/>
            </a:br>
            <a:r>
              <a:rPr lang="sk-SK" dirty="0" smtClean="0"/>
              <a:t/>
            </a:r>
            <a:br>
              <a:rPr lang="sk-SK" dirty="0" smtClean="0"/>
            </a:br>
            <a:r>
              <a:rPr lang="sk-SK" dirty="0" smtClean="0"/>
              <a:t/>
            </a:r>
            <a:br>
              <a:rPr lang="sk-SK" dirty="0" smtClean="0"/>
            </a:br>
            <a:r>
              <a:rPr lang="sk-SK" dirty="0" smtClean="0"/>
              <a:t/>
            </a:r>
            <a:br>
              <a:rPr lang="sk-SK" dirty="0" smtClean="0"/>
            </a:br>
            <a:endParaRPr lang="sk-SK" dirty="0" smtClean="0"/>
          </a:p>
          <a:p>
            <a:endParaRPr lang="sk-SK" dirty="0" smtClean="0"/>
          </a:p>
          <a:p>
            <a:endParaRPr lang="sk-SK" dirty="0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Obdĺžnik 10"/>
          <p:cNvSpPr/>
          <p:nvPr/>
        </p:nvSpPr>
        <p:spPr>
          <a:xfrm>
            <a:off x="0" y="128191"/>
            <a:ext cx="5280719" cy="216024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k-SK"/>
          </a:p>
        </p:txBody>
      </p:sp>
      <p:sp>
        <p:nvSpPr>
          <p:cNvPr id="12" name="Obdĺžnik 11"/>
          <p:cNvSpPr/>
          <p:nvPr/>
        </p:nvSpPr>
        <p:spPr>
          <a:xfrm>
            <a:off x="4992687" y="344215"/>
            <a:ext cx="288032" cy="6824935"/>
          </a:xfrm>
          <a:prstGeom prst="rect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k-SK"/>
          </a:p>
        </p:txBody>
      </p:sp>
      <p:sp>
        <p:nvSpPr>
          <p:cNvPr id="21" name="Mínus 20"/>
          <p:cNvSpPr/>
          <p:nvPr/>
        </p:nvSpPr>
        <p:spPr>
          <a:xfrm>
            <a:off x="-407913" y="1064295"/>
            <a:ext cx="5544616" cy="72008"/>
          </a:xfrm>
          <a:prstGeom prst="mathMinus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k-SK"/>
          </a:p>
        </p:txBody>
      </p:sp>
      <p:sp>
        <p:nvSpPr>
          <p:cNvPr id="26" name="Mínus 25"/>
          <p:cNvSpPr/>
          <p:nvPr/>
        </p:nvSpPr>
        <p:spPr>
          <a:xfrm>
            <a:off x="-335905" y="6752927"/>
            <a:ext cx="5616624" cy="72008"/>
          </a:xfrm>
          <a:prstGeom prst="mathMinus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k-SK"/>
          </a:p>
        </p:txBody>
      </p:sp>
      <p:sp>
        <p:nvSpPr>
          <p:cNvPr id="27" name="BlokTextu 26"/>
          <p:cNvSpPr txBox="1"/>
          <p:nvPr/>
        </p:nvSpPr>
        <p:spPr>
          <a:xfrm>
            <a:off x="96143" y="1424335"/>
            <a:ext cx="4536504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dirty="0" smtClean="0"/>
              <a:t/>
            </a:r>
            <a:br>
              <a:rPr lang="sk-SK" dirty="0" smtClean="0"/>
            </a:br>
            <a:r>
              <a:rPr lang="sk-SK" dirty="0" smtClean="0"/>
              <a:t/>
            </a:r>
            <a:br>
              <a:rPr lang="sk-SK" dirty="0" smtClean="0"/>
            </a:br>
            <a:endParaRPr lang="sk-SK" dirty="0" smtClean="0"/>
          </a:p>
          <a:p>
            <a:endParaRPr lang="sk-SK" dirty="0" smtClean="0"/>
          </a:p>
          <a:p>
            <a:endParaRPr lang="sk-SK" dirty="0"/>
          </a:p>
        </p:txBody>
      </p:sp>
      <p:sp>
        <p:nvSpPr>
          <p:cNvPr id="9" name="BlokTextu 8"/>
          <p:cNvSpPr txBox="1"/>
          <p:nvPr/>
        </p:nvSpPr>
        <p:spPr>
          <a:xfrm>
            <a:off x="600199" y="488231"/>
            <a:ext cx="4032448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sz="1800" dirty="0" smtClean="0">
                <a:latin typeface="Calibri Light" pitchFamily="34" charset="0"/>
              </a:rPr>
              <a:t>                </a:t>
            </a:r>
            <a:r>
              <a:rPr lang="sk-SK" sz="1800" b="1" dirty="0" smtClean="0">
                <a:solidFill>
                  <a:srgbClr val="C00000"/>
                </a:solidFill>
                <a:latin typeface="Calibri" pitchFamily="34" charset="0"/>
              </a:rPr>
              <a:t>II. JAKUBÍKOVEJ DEŇ</a:t>
            </a:r>
            <a:r>
              <a:rPr lang="sk-SK" sz="1800" dirty="0" smtClean="0">
                <a:latin typeface="Calibri Light" pitchFamily="34" charset="0"/>
              </a:rPr>
              <a:t/>
            </a:r>
            <a:br>
              <a:rPr lang="sk-SK" sz="1800" dirty="0" smtClean="0">
                <a:latin typeface="Calibri Light" pitchFamily="34" charset="0"/>
              </a:rPr>
            </a:br>
            <a:r>
              <a:rPr lang="sk-SK" sz="1800" dirty="0" smtClean="0">
                <a:latin typeface="Calibri Light" pitchFamily="34" charset="0"/>
              </a:rPr>
              <a:t>        15.2.2019, poslucháreň NÚDCH</a:t>
            </a:r>
            <a:br>
              <a:rPr lang="sk-SK" sz="1800" dirty="0" smtClean="0">
                <a:latin typeface="Calibri Light" pitchFamily="34" charset="0"/>
              </a:rPr>
            </a:br>
            <a:endParaRPr lang="sk-SK" sz="1800" dirty="0">
              <a:latin typeface="Calibri Light" pitchFamily="34" charset="0"/>
            </a:endParaRPr>
          </a:p>
        </p:txBody>
      </p:sp>
      <p:sp>
        <p:nvSpPr>
          <p:cNvPr id="13" name="BlokTextu 12"/>
          <p:cNvSpPr txBox="1"/>
          <p:nvPr/>
        </p:nvSpPr>
        <p:spPr>
          <a:xfrm>
            <a:off x="312167" y="1496343"/>
            <a:ext cx="4497193" cy="35394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sz="1800" dirty="0" smtClean="0"/>
              <a:t>POKYNY PRE AUTOROV</a:t>
            </a:r>
            <a:r>
              <a:rPr lang="sk-SK" dirty="0" smtClean="0"/>
              <a:t/>
            </a:r>
            <a:br>
              <a:rPr lang="sk-SK" dirty="0" smtClean="0"/>
            </a:br>
            <a:r>
              <a:rPr lang="sk-SK" dirty="0" smtClean="0"/>
              <a:t/>
            </a:r>
            <a:br>
              <a:rPr lang="sk-SK" dirty="0" smtClean="0"/>
            </a:br>
            <a:r>
              <a:rPr lang="sk-SK" sz="1200" b="1" dirty="0" smtClean="0"/>
              <a:t>Termín odoslania abstraktu</a:t>
            </a:r>
            <a:r>
              <a:rPr lang="sk-SK" sz="1200" dirty="0" smtClean="0"/>
              <a:t>: do </a:t>
            </a:r>
            <a:r>
              <a:rPr lang="sk-SK" sz="1200" b="1" dirty="0" smtClean="0">
                <a:solidFill>
                  <a:srgbClr val="C00000"/>
                </a:solidFill>
              </a:rPr>
              <a:t>11.2.2019</a:t>
            </a:r>
            <a:r>
              <a:rPr lang="sk-SK" sz="1200" dirty="0" smtClean="0"/>
              <a:t/>
            </a:r>
            <a:br>
              <a:rPr lang="sk-SK" sz="1200" dirty="0" smtClean="0"/>
            </a:br>
            <a:r>
              <a:rPr lang="sk-SK" sz="1200" b="1" dirty="0" smtClean="0"/>
              <a:t>Abstrakty posielajte na adresu</a:t>
            </a:r>
            <a:r>
              <a:rPr lang="sk-SK" sz="1200" dirty="0" smtClean="0"/>
              <a:t>: </a:t>
            </a:r>
            <a:r>
              <a:rPr lang="sk-SK" sz="1200" dirty="0" err="1" smtClean="0">
                <a:hlinkClick r:id="rId2"/>
              </a:rPr>
              <a:t>lucia.grebeciova@dfnsp.sk</a:t>
            </a:r>
            <a:endParaRPr lang="sk-SK" sz="1200" dirty="0" smtClean="0"/>
          </a:p>
          <a:p>
            <a:r>
              <a:rPr lang="sk-SK" sz="1200" b="1" dirty="0" err="1" smtClean="0"/>
              <a:t>Štrukturovaný</a:t>
            </a:r>
            <a:r>
              <a:rPr lang="sk-SK" sz="1200" b="1" dirty="0" smtClean="0"/>
              <a:t> abstrakt </a:t>
            </a:r>
            <a:r>
              <a:rPr lang="sk-SK" sz="1200" dirty="0" smtClean="0"/>
              <a:t>(názov, autori, pracovisko, úvod a cieľ</a:t>
            </a:r>
            <a:br>
              <a:rPr lang="sk-SK" sz="1200" dirty="0" smtClean="0"/>
            </a:br>
            <a:r>
              <a:rPr lang="sk-SK" sz="1200" dirty="0" smtClean="0"/>
              <a:t>práce, materiál a metodika, výsledky, záver) musí byť odoslaný </a:t>
            </a:r>
          </a:p>
          <a:p>
            <a:r>
              <a:rPr lang="sk-SK" sz="1200" dirty="0" smtClean="0"/>
              <a:t>v elektronickej podobe (e-mail), napísaný vo formáte Microsoft </a:t>
            </a:r>
          </a:p>
          <a:p>
            <a:r>
              <a:rPr lang="sk-SK" sz="1200" dirty="0" smtClean="0"/>
              <a:t>Word pre PC, </a:t>
            </a:r>
            <a:r>
              <a:rPr lang="sk-SK" sz="1200" b="1" dirty="0" smtClean="0"/>
              <a:t>maximálne v rozsahu 250 slov.</a:t>
            </a:r>
            <a:r>
              <a:rPr lang="sk-SK" sz="1200" dirty="0" smtClean="0"/>
              <a:t/>
            </a:r>
            <a:br>
              <a:rPr lang="sk-SK" sz="1200" dirty="0" smtClean="0"/>
            </a:br>
            <a:r>
              <a:rPr lang="sk-SK" sz="1200" dirty="0" smtClean="0"/>
              <a:t/>
            </a:r>
            <a:br>
              <a:rPr lang="sk-SK" sz="1200" dirty="0" smtClean="0"/>
            </a:br>
            <a:r>
              <a:rPr lang="sk-SK" sz="1200" dirty="0" smtClean="0"/>
              <a:t>Pri písaní nepoužívajte špeciálne znaky, skratky, symboly</a:t>
            </a:r>
          </a:p>
          <a:p>
            <a:r>
              <a:rPr lang="sk-SK" sz="1200" dirty="0" smtClean="0"/>
              <a:t>Použite písmo: </a:t>
            </a:r>
            <a:r>
              <a:rPr lang="sk-SK" sz="1200" dirty="0" smtClean="0">
                <a:latin typeface="+mj-lt"/>
                <a:cs typeface="Arial"/>
              </a:rPr>
              <a:t>„</a:t>
            </a:r>
            <a:r>
              <a:rPr lang="sk-SK" sz="1200" dirty="0" err="1" smtClean="0">
                <a:latin typeface="+mj-lt"/>
                <a:cs typeface="Arial"/>
              </a:rPr>
              <a:t>Times</a:t>
            </a:r>
            <a:r>
              <a:rPr lang="sk-SK" sz="1200" dirty="0" smtClean="0">
                <a:latin typeface="+mj-lt"/>
                <a:cs typeface="Arial"/>
              </a:rPr>
              <a:t> New Roman‟ veľkosť 12pt</a:t>
            </a:r>
            <a:br>
              <a:rPr lang="sk-SK" sz="1200" dirty="0" smtClean="0">
                <a:latin typeface="+mj-lt"/>
                <a:cs typeface="Arial"/>
              </a:rPr>
            </a:br>
            <a:r>
              <a:rPr lang="sk-SK" sz="1200" dirty="0" smtClean="0">
                <a:latin typeface="+mj-lt"/>
                <a:cs typeface="Arial"/>
              </a:rPr>
              <a:t>V názve použite </a:t>
            </a:r>
            <a:r>
              <a:rPr lang="sk-SK" sz="1200" dirty="0" smtClean="0">
                <a:latin typeface="Arial"/>
                <a:cs typeface="Arial"/>
              </a:rPr>
              <a:t>„</a:t>
            </a:r>
            <a:r>
              <a:rPr lang="sk-SK" sz="1200" b="1" dirty="0" err="1" smtClean="0">
                <a:latin typeface="+mj-lt"/>
                <a:cs typeface="Arial"/>
              </a:rPr>
              <a:t>Times</a:t>
            </a:r>
            <a:r>
              <a:rPr lang="sk-SK" sz="1200" b="1" dirty="0" smtClean="0">
                <a:latin typeface="+mj-lt"/>
                <a:cs typeface="Arial"/>
              </a:rPr>
              <a:t> New </a:t>
            </a:r>
            <a:r>
              <a:rPr lang="sk-SK" sz="1200" b="1" dirty="0" smtClean="0">
                <a:latin typeface="+mj-lt"/>
                <a:cs typeface="Arial"/>
              </a:rPr>
              <a:t>Roman </a:t>
            </a:r>
            <a:r>
              <a:rPr lang="sk-SK" sz="1200" b="1" dirty="0" err="1" smtClean="0">
                <a:latin typeface="+mj-lt"/>
                <a:cs typeface="Arial"/>
              </a:rPr>
              <a:t>Bold</a:t>
            </a:r>
            <a:r>
              <a:rPr lang="sk-SK" sz="1200" dirty="0" smtClean="0">
                <a:latin typeface="Arial"/>
                <a:cs typeface="Arial"/>
              </a:rPr>
              <a:t>‟ </a:t>
            </a:r>
            <a:r>
              <a:rPr lang="sk-SK" sz="1200" dirty="0" smtClean="0">
                <a:latin typeface="+mj-lt"/>
                <a:cs typeface="Arial"/>
              </a:rPr>
              <a:t>veľkosť 12pt</a:t>
            </a:r>
            <a:br>
              <a:rPr lang="sk-SK" sz="1200" dirty="0" smtClean="0">
                <a:latin typeface="+mj-lt"/>
                <a:cs typeface="Arial"/>
              </a:rPr>
            </a:br>
            <a:r>
              <a:rPr lang="sk-SK" sz="1200" dirty="0" smtClean="0">
                <a:latin typeface="+mj-lt"/>
                <a:cs typeface="Arial"/>
              </a:rPr>
              <a:t>Názov pracoviska napíšte v „</a:t>
            </a:r>
            <a:r>
              <a:rPr lang="sk-SK" sz="1200" i="1" dirty="0" err="1" smtClean="0">
                <a:latin typeface="+mj-lt"/>
                <a:cs typeface="Arial"/>
              </a:rPr>
              <a:t>Times</a:t>
            </a:r>
            <a:r>
              <a:rPr lang="sk-SK" sz="1200" i="1" dirty="0" smtClean="0">
                <a:latin typeface="+mj-lt"/>
                <a:cs typeface="Arial"/>
              </a:rPr>
              <a:t> New Roman </a:t>
            </a:r>
            <a:r>
              <a:rPr lang="sk-SK" sz="1200" i="1" dirty="0" err="1" smtClean="0">
                <a:latin typeface="+mj-lt"/>
                <a:cs typeface="Arial"/>
              </a:rPr>
              <a:t>Cursiva</a:t>
            </a:r>
            <a:r>
              <a:rPr lang="sk-SK" sz="1200" dirty="0" smtClean="0">
                <a:latin typeface="+mj-lt"/>
                <a:cs typeface="Arial"/>
              </a:rPr>
              <a:t>‟ veľkosť 12 </a:t>
            </a:r>
            <a:r>
              <a:rPr lang="sk-SK" sz="1200" dirty="0" err="1" smtClean="0">
                <a:latin typeface="+mj-lt"/>
                <a:cs typeface="Arial"/>
              </a:rPr>
              <a:t>pt</a:t>
            </a:r>
            <a:r>
              <a:rPr lang="sk-SK" sz="1200" dirty="0" smtClean="0">
                <a:latin typeface="+mj-lt"/>
                <a:cs typeface="Arial"/>
              </a:rPr>
              <a:t/>
            </a:r>
            <a:br>
              <a:rPr lang="sk-SK" sz="1200" dirty="0" smtClean="0">
                <a:latin typeface="+mj-lt"/>
                <a:cs typeface="Arial"/>
              </a:rPr>
            </a:br>
            <a:r>
              <a:rPr lang="sk-SK" sz="1200" dirty="0" smtClean="0">
                <a:latin typeface="+mj-lt"/>
                <a:cs typeface="Arial"/>
              </a:rPr>
              <a:t>Na členenie textu (úvod, materiál, metodika, výsledky, záver) použite</a:t>
            </a:r>
          </a:p>
          <a:p>
            <a:r>
              <a:rPr lang="sk-SK" sz="1200" dirty="0" smtClean="0">
                <a:latin typeface="+mj-lt"/>
                <a:cs typeface="Arial"/>
              </a:rPr>
              <a:t>„</a:t>
            </a:r>
            <a:r>
              <a:rPr lang="sk-SK" sz="1200" b="1" dirty="0" err="1" smtClean="0">
                <a:latin typeface="+mj-lt"/>
                <a:cs typeface="Arial"/>
              </a:rPr>
              <a:t>Times</a:t>
            </a:r>
            <a:r>
              <a:rPr lang="sk-SK" sz="1200" b="1" dirty="0" smtClean="0">
                <a:latin typeface="+mj-lt"/>
                <a:cs typeface="Arial"/>
              </a:rPr>
              <a:t> New Roman </a:t>
            </a:r>
            <a:r>
              <a:rPr lang="sk-SK" sz="1200" b="1" dirty="0" err="1" smtClean="0">
                <a:latin typeface="+mj-lt"/>
                <a:cs typeface="Arial"/>
              </a:rPr>
              <a:t>Bold</a:t>
            </a:r>
            <a:r>
              <a:rPr lang="sk-SK" sz="1200" dirty="0" smtClean="0">
                <a:latin typeface="Arial"/>
                <a:cs typeface="Arial"/>
              </a:rPr>
              <a:t>‟ </a:t>
            </a:r>
            <a:r>
              <a:rPr lang="sk-SK" sz="1200" dirty="0" smtClean="0">
                <a:latin typeface="+mj-lt"/>
                <a:cs typeface="Arial"/>
              </a:rPr>
              <a:t>veľkosť 12pt</a:t>
            </a:r>
            <a:br>
              <a:rPr lang="sk-SK" sz="1200" dirty="0" smtClean="0">
                <a:latin typeface="+mj-lt"/>
                <a:cs typeface="Arial"/>
              </a:rPr>
            </a:br>
            <a:r>
              <a:rPr lang="sk-SK" sz="1200" dirty="0" smtClean="0"/>
              <a:t/>
            </a:r>
            <a:br>
              <a:rPr lang="sk-SK" sz="1200" dirty="0" smtClean="0"/>
            </a:br>
            <a:r>
              <a:rPr lang="sk-SK" sz="1200" dirty="0" smtClean="0"/>
              <a:t/>
            </a:r>
            <a:br>
              <a:rPr lang="sk-SK" sz="1200" dirty="0" smtClean="0"/>
            </a:br>
            <a:endParaRPr lang="sk-SK" sz="1200" dirty="0" smtClean="0"/>
          </a:p>
        </p:txBody>
      </p:sp>
      <p:sp>
        <p:nvSpPr>
          <p:cNvPr id="14" name="BlokTextu 13"/>
          <p:cNvSpPr txBox="1"/>
          <p:nvPr/>
        </p:nvSpPr>
        <p:spPr>
          <a:xfrm>
            <a:off x="384175" y="4664695"/>
            <a:ext cx="4180440" cy="123110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buFont typeface="Arial" pitchFamily="34" charset="0"/>
              <a:buChar char="•"/>
            </a:pPr>
            <a:r>
              <a:rPr lang="sk-SK" dirty="0" smtClean="0"/>
              <a:t> </a:t>
            </a:r>
            <a:r>
              <a:rPr lang="sk-SK" sz="1200" b="1" dirty="0" smtClean="0"/>
              <a:t>Presvedčte sa, či napísaný abstrakt neobsahuje gramatické, </a:t>
            </a:r>
          </a:p>
          <a:p>
            <a:r>
              <a:rPr lang="sk-SK" sz="1200" b="1" dirty="0" err="1" smtClean="0"/>
              <a:t>formulárne</a:t>
            </a:r>
            <a:r>
              <a:rPr lang="sk-SK" sz="1200" b="1" dirty="0" smtClean="0"/>
              <a:t> alebo faktické chyby </a:t>
            </a:r>
          </a:p>
          <a:p>
            <a:pPr>
              <a:buFont typeface="Arial" pitchFamily="34" charset="0"/>
              <a:buChar char="•"/>
            </a:pPr>
            <a:r>
              <a:rPr lang="sk-SK" sz="1200" dirty="0" smtClean="0"/>
              <a:t> Abstrakty nedodané v elektronickej podobe </a:t>
            </a:r>
            <a:r>
              <a:rPr lang="sk-SK" sz="1200" b="1" dirty="0" smtClean="0"/>
              <a:t>NEBUDÚ PRIJATÉ!</a:t>
            </a:r>
          </a:p>
          <a:p>
            <a:pPr>
              <a:buFont typeface="Arial" pitchFamily="34" charset="0"/>
              <a:buChar char="•"/>
            </a:pPr>
            <a:r>
              <a:rPr lang="sk-SK" sz="1200" dirty="0" smtClean="0"/>
              <a:t> Abstrakty nedodané do termínu odoslania (viď hore) </a:t>
            </a:r>
            <a:r>
              <a:rPr lang="sk-SK" sz="1200" b="1" dirty="0" smtClean="0"/>
              <a:t>NEBUDÚ </a:t>
            </a:r>
            <a:br>
              <a:rPr lang="sk-SK" sz="1200" b="1" dirty="0" smtClean="0"/>
            </a:br>
            <a:r>
              <a:rPr lang="sk-SK" sz="1200" b="1" dirty="0" smtClean="0"/>
              <a:t>AKCEPTOVANÉ!</a:t>
            </a:r>
          </a:p>
          <a:p>
            <a:pPr>
              <a:buFont typeface="Arial" pitchFamily="34" charset="0"/>
              <a:buChar char="•"/>
            </a:pPr>
            <a:endParaRPr lang="sk-SK" sz="1200" b="1" dirty="0"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Motív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Motív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Motív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433</TotalTime>
  <Words>130</Words>
  <Application>Microsoft Office PowerPoint</Application>
  <PresentationFormat>B5 (ISO) (176 x 250 mm)</PresentationFormat>
  <Paragraphs>37</Paragraphs>
  <Slides>3</Slides>
  <Notes>0</Notes>
  <HiddenSlides>0</HiddenSlides>
  <MMClips>0</MMClips>
  <ScaleCrop>false</ScaleCrop>
  <HeadingPairs>
    <vt:vector size="4" baseType="variant">
      <vt:variant>
        <vt:lpstr>Motív</vt:lpstr>
      </vt:variant>
      <vt:variant>
        <vt:i4>1</vt:i4>
      </vt:variant>
      <vt:variant>
        <vt:lpstr>Nadpisy snímok</vt:lpstr>
      </vt:variant>
      <vt:variant>
        <vt:i4>3</vt:i4>
      </vt:variant>
    </vt:vector>
  </HeadingPairs>
  <TitlesOfParts>
    <vt:vector size="4" baseType="lpstr">
      <vt:lpstr>Motív Office</vt:lpstr>
      <vt:lpstr>Snímka 1</vt:lpstr>
      <vt:lpstr>Snímka 2</vt:lpstr>
      <vt:lpstr>Snímka 3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Snímka 1</dc:title>
  <dc:creator>User</dc:creator>
  <cp:lastModifiedBy>User</cp:lastModifiedBy>
  <cp:revision>56</cp:revision>
  <dcterms:created xsi:type="dcterms:W3CDTF">2019-01-08T10:45:21Z</dcterms:created>
  <dcterms:modified xsi:type="dcterms:W3CDTF">2019-02-05T12:43:06Z</dcterms:modified>
</cp:coreProperties>
</file>